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64" r:id="rId1"/>
    <p:sldMasterId id="2147483965" r:id="rId2"/>
    <p:sldMasterId id="2147483966" r:id="rId3"/>
    <p:sldMasterId id="2147483967" r:id="rId4"/>
    <p:sldMasterId id="2147483968" r:id="rId5"/>
    <p:sldMasterId id="2147483969" r:id="rId6"/>
    <p:sldMasterId id="2147483970" r:id="rId7"/>
    <p:sldMasterId id="2147483971" r:id="rId8"/>
    <p:sldMasterId id="2147483972" r:id="rId9"/>
    <p:sldMasterId id="2147483973" r:id="rId10"/>
    <p:sldMasterId id="2147483974" r:id="rId11"/>
    <p:sldMasterId id="2147483976" r:id="rId12"/>
    <p:sldMasterId id="2147483977" r:id="rId13"/>
    <p:sldMasterId id="2147483978" r:id="rId14"/>
    <p:sldMasterId id="2147483979" r:id="rId15"/>
    <p:sldMasterId id="2147483980" r:id="rId16"/>
    <p:sldMasterId id="2147483981" r:id="rId17"/>
    <p:sldMasterId id="2147483982" r:id="rId18"/>
    <p:sldMasterId id="2147483983" r:id="rId19"/>
  </p:sldMasterIdLst>
  <p:notesMasterIdLst>
    <p:notesMasterId r:id="rId41"/>
  </p:notesMasterIdLst>
  <p:handoutMasterIdLst>
    <p:handoutMasterId r:id="rId42"/>
  </p:handoutMasterIdLst>
  <p:sldIdLst>
    <p:sldId id="256" r:id="rId20"/>
    <p:sldId id="302" r:id="rId21"/>
    <p:sldId id="303" r:id="rId22"/>
    <p:sldId id="260" r:id="rId23"/>
    <p:sldId id="264" r:id="rId24"/>
    <p:sldId id="310" r:id="rId25"/>
    <p:sldId id="309" r:id="rId26"/>
    <p:sldId id="282" r:id="rId27"/>
    <p:sldId id="294" r:id="rId28"/>
    <p:sldId id="299" r:id="rId29"/>
    <p:sldId id="305" r:id="rId30"/>
    <p:sldId id="306" r:id="rId31"/>
    <p:sldId id="312" r:id="rId32"/>
    <p:sldId id="289" r:id="rId33"/>
    <p:sldId id="304" r:id="rId34"/>
    <p:sldId id="311" r:id="rId35"/>
    <p:sldId id="285" r:id="rId36"/>
    <p:sldId id="286" r:id="rId37"/>
    <p:sldId id="290" r:id="rId38"/>
    <p:sldId id="278" r:id="rId39"/>
    <p:sldId id="307" r:id="rId40"/>
  </p:sldIdLst>
  <p:sldSz cx="9144000" cy="6858000" type="screen4x3"/>
  <p:notesSz cx="7010400" cy="9296400"/>
  <p:defaultTextStyle>
    <a:defPPr>
      <a:defRPr lang="en-US"/>
    </a:defPPr>
    <a:lvl1pPr algn="l" rtl="0" fontAlgn="base">
      <a:spcBef>
        <a:spcPct val="0"/>
      </a:spcBef>
      <a:spcAft>
        <a:spcPct val="0"/>
      </a:spcAft>
      <a:defRPr sz="1600" b="1" kern="1200">
        <a:solidFill>
          <a:srgbClr val="0000FF"/>
        </a:solidFill>
        <a:latin typeface="Tahoma" pitchFamily="34" charset="0"/>
        <a:ea typeface="+mn-ea"/>
        <a:cs typeface="Arial" charset="0"/>
      </a:defRPr>
    </a:lvl1pPr>
    <a:lvl2pPr marL="457200" algn="l" rtl="0" fontAlgn="base">
      <a:spcBef>
        <a:spcPct val="0"/>
      </a:spcBef>
      <a:spcAft>
        <a:spcPct val="0"/>
      </a:spcAft>
      <a:defRPr sz="1600" b="1" kern="1200">
        <a:solidFill>
          <a:srgbClr val="0000FF"/>
        </a:solidFill>
        <a:latin typeface="Tahoma" pitchFamily="34" charset="0"/>
        <a:ea typeface="+mn-ea"/>
        <a:cs typeface="Arial" charset="0"/>
      </a:defRPr>
    </a:lvl2pPr>
    <a:lvl3pPr marL="914400" algn="l" rtl="0" fontAlgn="base">
      <a:spcBef>
        <a:spcPct val="0"/>
      </a:spcBef>
      <a:spcAft>
        <a:spcPct val="0"/>
      </a:spcAft>
      <a:defRPr sz="1600" b="1" kern="1200">
        <a:solidFill>
          <a:srgbClr val="0000FF"/>
        </a:solidFill>
        <a:latin typeface="Tahoma" pitchFamily="34" charset="0"/>
        <a:ea typeface="+mn-ea"/>
        <a:cs typeface="Arial" charset="0"/>
      </a:defRPr>
    </a:lvl3pPr>
    <a:lvl4pPr marL="1371600" algn="l" rtl="0" fontAlgn="base">
      <a:spcBef>
        <a:spcPct val="0"/>
      </a:spcBef>
      <a:spcAft>
        <a:spcPct val="0"/>
      </a:spcAft>
      <a:defRPr sz="1600" b="1" kern="1200">
        <a:solidFill>
          <a:srgbClr val="0000FF"/>
        </a:solidFill>
        <a:latin typeface="Tahoma" pitchFamily="34" charset="0"/>
        <a:ea typeface="+mn-ea"/>
        <a:cs typeface="Arial" charset="0"/>
      </a:defRPr>
    </a:lvl4pPr>
    <a:lvl5pPr marL="1828800" algn="l" rtl="0" fontAlgn="base">
      <a:spcBef>
        <a:spcPct val="0"/>
      </a:spcBef>
      <a:spcAft>
        <a:spcPct val="0"/>
      </a:spcAft>
      <a:defRPr sz="1600" b="1" kern="1200">
        <a:solidFill>
          <a:srgbClr val="0000FF"/>
        </a:solidFill>
        <a:latin typeface="Tahoma" pitchFamily="34" charset="0"/>
        <a:ea typeface="+mn-ea"/>
        <a:cs typeface="Arial" charset="0"/>
      </a:defRPr>
    </a:lvl5pPr>
    <a:lvl6pPr marL="2286000" algn="l" defTabSz="914400" rtl="0" eaLnBrk="1" latinLnBrk="0" hangingPunct="1">
      <a:defRPr sz="1600" b="1" kern="1200">
        <a:solidFill>
          <a:srgbClr val="0000FF"/>
        </a:solidFill>
        <a:latin typeface="Tahoma" pitchFamily="34" charset="0"/>
        <a:ea typeface="+mn-ea"/>
        <a:cs typeface="Arial" charset="0"/>
      </a:defRPr>
    </a:lvl6pPr>
    <a:lvl7pPr marL="2743200" algn="l" defTabSz="914400" rtl="0" eaLnBrk="1" latinLnBrk="0" hangingPunct="1">
      <a:defRPr sz="1600" b="1" kern="1200">
        <a:solidFill>
          <a:srgbClr val="0000FF"/>
        </a:solidFill>
        <a:latin typeface="Tahoma" pitchFamily="34" charset="0"/>
        <a:ea typeface="+mn-ea"/>
        <a:cs typeface="Arial" charset="0"/>
      </a:defRPr>
    </a:lvl7pPr>
    <a:lvl8pPr marL="3200400" algn="l" defTabSz="914400" rtl="0" eaLnBrk="1" latinLnBrk="0" hangingPunct="1">
      <a:defRPr sz="1600" b="1" kern="1200">
        <a:solidFill>
          <a:srgbClr val="0000FF"/>
        </a:solidFill>
        <a:latin typeface="Tahoma" pitchFamily="34" charset="0"/>
        <a:ea typeface="+mn-ea"/>
        <a:cs typeface="Arial" charset="0"/>
      </a:defRPr>
    </a:lvl8pPr>
    <a:lvl9pPr marL="3657600" algn="l" defTabSz="914400" rtl="0" eaLnBrk="1" latinLnBrk="0" hangingPunct="1">
      <a:defRPr sz="1600" b="1" kern="1200">
        <a:solidFill>
          <a:srgbClr val="0000FF"/>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F8F8"/>
    <a:srgbClr val="FFFFCC"/>
    <a:srgbClr val="FFFF99"/>
    <a:srgbClr val="C0C0C0"/>
    <a:srgbClr val="B2B2B2"/>
    <a:srgbClr val="FFD13F"/>
    <a:srgbClr val="FFC305"/>
    <a:srgbClr val="6600CC"/>
    <a:srgbClr val="9900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05" autoAdjust="0"/>
    <p:restoredTop sz="86491" autoAdjust="0"/>
  </p:normalViewPr>
  <p:slideViewPr>
    <p:cSldViewPr>
      <p:cViewPr varScale="1">
        <p:scale>
          <a:sx n="115" d="100"/>
          <a:sy n="115" d="100"/>
        </p:scale>
        <p:origin x="2208" y="90"/>
      </p:cViewPr>
      <p:guideLst>
        <p:guide orient="horz" pos="2160"/>
        <p:guide pos="2880"/>
      </p:guideLst>
    </p:cSldViewPr>
  </p:slideViewPr>
  <p:outlineViewPr>
    <p:cViewPr>
      <p:scale>
        <a:sx n="33" d="100"/>
        <a:sy n="33" d="100"/>
      </p:scale>
      <p:origin x="0" y="11730"/>
    </p:cViewPr>
  </p:outlineViewPr>
  <p:notesTextViewPr>
    <p:cViewPr>
      <p:scale>
        <a:sx n="100" d="100"/>
        <a:sy n="100" d="100"/>
      </p:scale>
      <p:origin x="0" y="0"/>
    </p:cViewPr>
  </p:notesTextViewPr>
  <p:sorterViewPr>
    <p:cViewPr>
      <p:scale>
        <a:sx n="66" d="100"/>
        <a:sy n="66" d="100"/>
      </p:scale>
      <p:origin x="0" y="576"/>
    </p:cViewPr>
  </p:sorterViewPr>
  <p:notesViewPr>
    <p:cSldViewPr>
      <p:cViewPr varScale="1">
        <p:scale>
          <a:sx n="43" d="100"/>
          <a:sy n="43" d="100"/>
        </p:scale>
        <p:origin x="-142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slide" Target="slides/slide20.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slide" Target="slides/slide21.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tableStyles" Target="tableStyles.xml"/><Relationship Id="rId20" Type="http://schemas.openxmlformats.org/officeDocument/2006/relationships/slide" Target="slides/slide1.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oleObject" Target="file:///\\DC-DATA\Staff\marykay.slattery\2020-2021%20Budget\BUDGET%20HEARING\Long%20Term%20Debt%20Summary.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75" b="1" i="0" u="none" strike="noStrike" baseline="0">
                <a:solidFill>
                  <a:srgbClr val="000000"/>
                </a:solidFill>
                <a:latin typeface="Cambria"/>
                <a:ea typeface="Cambria"/>
                <a:cs typeface="Cambria"/>
              </a:defRPr>
            </a:pPr>
            <a:r>
              <a:rPr lang="en-US"/>
              <a:t>STATE AID HISTORY</a:t>
            </a:r>
          </a:p>
        </c:rich>
      </c:tx>
      <c:layout>
        <c:manualLayout>
          <c:xMode val="edge"/>
          <c:yMode val="edge"/>
          <c:x val="0.26629470756453955"/>
          <c:y val="4.2763223370312915E-2"/>
        </c:manualLayout>
      </c:layout>
      <c:overlay val="0"/>
      <c:spPr>
        <a:noFill/>
        <a:ln w="25400">
          <a:noFill/>
        </a:ln>
      </c:spPr>
    </c:title>
    <c:autoTitleDeleted val="0"/>
    <c:plotArea>
      <c:layout>
        <c:manualLayout>
          <c:layoutTarget val="inner"/>
          <c:xMode val="edge"/>
          <c:yMode val="edge"/>
          <c:x val="0.22160189275251096"/>
          <c:y val="0.24671092257999233"/>
          <c:w val="0.73556930787598174"/>
          <c:h val="0.4671060134181188"/>
        </c:manualLayout>
      </c:layout>
      <c:lineChart>
        <c:grouping val="standard"/>
        <c:varyColors val="0"/>
        <c:ser>
          <c:idx val="0"/>
          <c:order val="0"/>
          <c:spPr>
            <a:ln w="12700">
              <a:solidFill>
                <a:srgbClr val="008000"/>
              </a:solidFill>
              <a:prstDash val="solid"/>
            </a:ln>
          </c:spPr>
          <c:marker>
            <c:symbol val="diamond"/>
            <c:size val="5"/>
            <c:spPr>
              <a:solidFill>
                <a:srgbClr val="008000"/>
              </a:solidFill>
              <a:ln>
                <a:solidFill>
                  <a:srgbClr val="008000"/>
                </a:solidFill>
                <a:prstDash val="solid"/>
              </a:ln>
            </c:spPr>
          </c:marker>
          <c:cat>
            <c:strRef>
              <c:f>Sheet1!$B$7:$B$19</c:f>
              <c:strCache>
                <c:ptCount val="13"/>
                <c:pt idx="0">
                  <c:v>2008-09</c:v>
                </c:pt>
                <c:pt idx="1">
                  <c:v>2009-10</c:v>
                </c:pt>
                <c:pt idx="2">
                  <c:v>2010-11</c:v>
                </c:pt>
                <c:pt idx="3">
                  <c:v>2011-12</c:v>
                </c:pt>
                <c:pt idx="4">
                  <c:v>2012-13</c:v>
                </c:pt>
                <c:pt idx="5">
                  <c:v>2013-14</c:v>
                </c:pt>
                <c:pt idx="6">
                  <c:v>2014-15</c:v>
                </c:pt>
                <c:pt idx="7">
                  <c:v>2015-16</c:v>
                </c:pt>
                <c:pt idx="8">
                  <c:v>2016-17</c:v>
                </c:pt>
                <c:pt idx="9">
                  <c:v>2017-18</c:v>
                </c:pt>
                <c:pt idx="10">
                  <c:v>2018-19</c:v>
                </c:pt>
                <c:pt idx="11">
                  <c:v>2019-20</c:v>
                </c:pt>
                <c:pt idx="12">
                  <c:v>2020-21</c:v>
                </c:pt>
              </c:strCache>
            </c:strRef>
          </c:cat>
          <c:val>
            <c:numRef>
              <c:f>Sheet1!$C$7:$C$19</c:f>
              <c:numCache>
                <c:formatCode>#,##0_);\(#,##0\)</c:formatCode>
                <c:ptCount val="13"/>
                <c:pt idx="0">
                  <c:v>14578695</c:v>
                </c:pt>
                <c:pt idx="1">
                  <c:v>13941129</c:v>
                </c:pt>
                <c:pt idx="2">
                  <c:v>13711359</c:v>
                </c:pt>
                <c:pt idx="3">
                  <c:v>12465898</c:v>
                </c:pt>
                <c:pt idx="4">
                  <c:v>11909640</c:v>
                </c:pt>
                <c:pt idx="5">
                  <c:v>12369222</c:v>
                </c:pt>
                <c:pt idx="6">
                  <c:v>12548214</c:v>
                </c:pt>
                <c:pt idx="7">
                  <c:v>12532619</c:v>
                </c:pt>
                <c:pt idx="8">
                  <c:v>13074572</c:v>
                </c:pt>
                <c:pt idx="9">
                  <c:v>13072562</c:v>
                </c:pt>
                <c:pt idx="10">
                  <c:v>13195388</c:v>
                </c:pt>
                <c:pt idx="11">
                  <c:v>13686811</c:v>
                </c:pt>
                <c:pt idx="12">
                  <c:v>14003227</c:v>
                </c:pt>
              </c:numCache>
            </c:numRef>
          </c:val>
          <c:smooth val="0"/>
          <c:extLst>
            <c:ext xmlns:c16="http://schemas.microsoft.com/office/drawing/2014/chart" uri="{C3380CC4-5D6E-409C-BE32-E72D297353CC}">
              <c16:uniqueId val="{00000000-C560-4D97-9012-BBDF025AFD9C}"/>
            </c:ext>
          </c:extLst>
        </c:ser>
        <c:dLbls>
          <c:showLegendKey val="0"/>
          <c:showVal val="0"/>
          <c:showCatName val="0"/>
          <c:showSerName val="0"/>
          <c:showPercent val="0"/>
          <c:showBubbleSize val="0"/>
        </c:dLbls>
        <c:marker val="1"/>
        <c:smooth val="0"/>
        <c:axId val="37629952"/>
        <c:axId val="152969216"/>
      </c:lineChart>
      <c:catAx>
        <c:axId val="37629952"/>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sz="1000" b="0" i="0" u="none" strike="noStrike" baseline="0">
                <a:solidFill>
                  <a:srgbClr val="000000"/>
                </a:solidFill>
                <a:latin typeface="Tahoma"/>
                <a:ea typeface="Tahoma"/>
                <a:cs typeface="Tahoma"/>
              </a:defRPr>
            </a:pPr>
            <a:endParaRPr lang="en-US"/>
          </a:p>
        </c:txPr>
        <c:crossAx val="152969216"/>
        <c:crosses val="autoZero"/>
        <c:auto val="1"/>
        <c:lblAlgn val="ctr"/>
        <c:lblOffset val="100"/>
        <c:tickLblSkip val="1"/>
        <c:tickMarkSkip val="1"/>
        <c:noMultiLvlLbl val="0"/>
      </c:catAx>
      <c:valAx>
        <c:axId val="152969216"/>
        <c:scaling>
          <c:orientation val="minMax"/>
          <c:min val="10000000"/>
        </c:scaling>
        <c:delete val="0"/>
        <c:axPos val="l"/>
        <c:majorGridlines>
          <c:spPr>
            <a:ln w="3175">
              <a:solidFill>
                <a:srgbClr val="000000"/>
              </a:solidFill>
              <a:prstDash val="solid"/>
            </a:ln>
          </c:spPr>
        </c:majorGridlines>
        <c:numFmt formatCode="#,##0_);\(#,##0\)" sourceLinked="1"/>
        <c:majorTickMark val="out"/>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Tahoma"/>
                <a:ea typeface="Tahoma"/>
                <a:cs typeface="Tahoma"/>
              </a:defRPr>
            </a:pPr>
            <a:endParaRPr lang="en-US"/>
          </a:p>
        </c:txPr>
        <c:crossAx val="37629952"/>
        <c:crosses val="autoZero"/>
        <c:crossBetween val="between"/>
        <c:majorUnit val="1000000"/>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25" b="0" i="0" u="none" strike="noStrike" baseline="0">
          <a:solidFill>
            <a:srgbClr val="000000"/>
          </a:solidFill>
          <a:latin typeface="Tahoma"/>
          <a:ea typeface="Tahoma"/>
          <a:cs typeface="Tahom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1" i="0" u="none" strike="noStrike" baseline="0">
                <a:solidFill>
                  <a:srgbClr val="000000"/>
                </a:solidFill>
                <a:latin typeface="Tahoma"/>
                <a:ea typeface="Tahoma"/>
                <a:cs typeface="Tahoma"/>
              </a:defRPr>
            </a:pPr>
            <a:r>
              <a:rPr lang="en-US"/>
              <a:t>STATE AID &amp; TAX LEVY TREND</a:t>
            </a:r>
          </a:p>
        </c:rich>
      </c:tx>
      <c:layout>
        <c:manualLayout>
          <c:xMode val="edge"/>
          <c:yMode val="edge"/>
          <c:x val="0.21980697593523699"/>
          <c:y val="5.3078706933785177E-2"/>
        </c:manualLayout>
      </c:layout>
      <c:overlay val="0"/>
      <c:spPr>
        <a:noFill/>
        <a:ln w="25400">
          <a:noFill/>
        </a:ln>
      </c:spPr>
    </c:title>
    <c:autoTitleDeleted val="0"/>
    <c:plotArea>
      <c:layout>
        <c:manualLayout>
          <c:layoutTarget val="inner"/>
          <c:xMode val="edge"/>
          <c:yMode val="edge"/>
          <c:x val="0.21376836806542504"/>
          <c:y val="0.29936367801983399"/>
          <c:w val="0.73430038295920019"/>
          <c:h val="0.51804778323999645"/>
        </c:manualLayout>
      </c:layout>
      <c:barChart>
        <c:barDir val="col"/>
        <c:grouping val="clustered"/>
        <c:varyColors val="0"/>
        <c:ser>
          <c:idx val="0"/>
          <c:order val="0"/>
          <c:tx>
            <c:strRef>
              <c:f>Sheet1!$B$6</c:f>
              <c:strCache>
                <c:ptCount val="1"/>
                <c:pt idx="0">
                  <c:v>Equalization Aid</c:v>
                </c:pt>
              </c:strCache>
            </c:strRef>
          </c:tx>
          <c:spPr>
            <a:solidFill>
              <a:srgbClr val="0066CC"/>
            </a:solidFill>
            <a:ln w="12700">
              <a:solidFill>
                <a:srgbClr val="008000"/>
              </a:solidFill>
              <a:prstDash val="solid"/>
            </a:ln>
          </c:spPr>
          <c:invertIfNegative val="0"/>
          <c:trendline>
            <c:spPr>
              <a:ln w="25400">
                <a:solidFill>
                  <a:srgbClr val="FF0000"/>
                </a:solidFill>
                <a:prstDash val="solid"/>
              </a:ln>
            </c:spPr>
            <c:trendlineType val="movingAvg"/>
            <c:period val="2"/>
            <c:dispRSqr val="0"/>
            <c:dispEq val="0"/>
          </c:trendline>
          <c:cat>
            <c:strRef>
              <c:f>Sheet1!$A$7:$A$19</c:f>
              <c:strCache>
                <c:ptCount val="13"/>
                <c:pt idx="0">
                  <c:v>2008-09</c:v>
                </c:pt>
                <c:pt idx="1">
                  <c:v>2009-10</c:v>
                </c:pt>
                <c:pt idx="2">
                  <c:v>2010-11</c:v>
                </c:pt>
                <c:pt idx="3">
                  <c:v>2011-12</c:v>
                </c:pt>
                <c:pt idx="4">
                  <c:v>2012-13</c:v>
                </c:pt>
                <c:pt idx="5">
                  <c:v>2013-14</c:v>
                </c:pt>
                <c:pt idx="6">
                  <c:v>2014-15</c:v>
                </c:pt>
                <c:pt idx="7">
                  <c:v>2015-16</c:v>
                </c:pt>
                <c:pt idx="8">
                  <c:v>2016-17</c:v>
                </c:pt>
                <c:pt idx="9">
                  <c:v>2017-18</c:v>
                </c:pt>
                <c:pt idx="10">
                  <c:v>2018-19</c:v>
                </c:pt>
                <c:pt idx="11">
                  <c:v>2019-20</c:v>
                </c:pt>
                <c:pt idx="12">
                  <c:v>2020-21</c:v>
                </c:pt>
              </c:strCache>
            </c:strRef>
          </c:cat>
          <c:val>
            <c:numRef>
              <c:f>Sheet1!$B$7:$B$19</c:f>
              <c:numCache>
                <c:formatCode>#,##0_);\(#,##0\)</c:formatCode>
                <c:ptCount val="13"/>
                <c:pt idx="0">
                  <c:v>14578695</c:v>
                </c:pt>
                <c:pt idx="1">
                  <c:v>13941129</c:v>
                </c:pt>
                <c:pt idx="2">
                  <c:v>13711359</c:v>
                </c:pt>
                <c:pt idx="3">
                  <c:v>12465898</c:v>
                </c:pt>
                <c:pt idx="4">
                  <c:v>11909640</c:v>
                </c:pt>
                <c:pt idx="5">
                  <c:v>12369222</c:v>
                </c:pt>
                <c:pt idx="6">
                  <c:v>12548214</c:v>
                </c:pt>
                <c:pt idx="7">
                  <c:v>12532619</c:v>
                </c:pt>
                <c:pt idx="8">
                  <c:v>13074572</c:v>
                </c:pt>
                <c:pt idx="9">
                  <c:v>13072562</c:v>
                </c:pt>
                <c:pt idx="10">
                  <c:v>13195388</c:v>
                </c:pt>
                <c:pt idx="11">
                  <c:v>13686811</c:v>
                </c:pt>
                <c:pt idx="12">
                  <c:v>14003227</c:v>
                </c:pt>
              </c:numCache>
            </c:numRef>
          </c:val>
          <c:extLst>
            <c:ext xmlns:c16="http://schemas.microsoft.com/office/drawing/2014/chart" uri="{C3380CC4-5D6E-409C-BE32-E72D297353CC}">
              <c16:uniqueId val="{00000000-9138-4A34-9D62-D5A689B1B384}"/>
            </c:ext>
          </c:extLst>
        </c:ser>
        <c:ser>
          <c:idx val="1"/>
          <c:order val="1"/>
          <c:tx>
            <c:strRef>
              <c:f>Sheet1!$C$6</c:f>
              <c:strCache>
                <c:ptCount val="1"/>
                <c:pt idx="0">
                  <c:v>Tax Levy</c:v>
                </c:pt>
              </c:strCache>
            </c:strRef>
          </c:tx>
          <c:spPr>
            <a:solidFill>
              <a:srgbClr val="FF6600"/>
            </a:solidFill>
            <a:ln w="12700">
              <a:solidFill>
                <a:srgbClr val="000000"/>
              </a:solidFill>
              <a:prstDash val="solid"/>
            </a:ln>
          </c:spPr>
          <c:invertIfNegative val="0"/>
          <c:cat>
            <c:strRef>
              <c:f>Sheet1!$A$7:$A$19</c:f>
              <c:strCache>
                <c:ptCount val="13"/>
                <c:pt idx="0">
                  <c:v>2008-09</c:v>
                </c:pt>
                <c:pt idx="1">
                  <c:v>2009-10</c:v>
                </c:pt>
                <c:pt idx="2">
                  <c:v>2010-11</c:v>
                </c:pt>
                <c:pt idx="3">
                  <c:v>2011-12</c:v>
                </c:pt>
                <c:pt idx="4">
                  <c:v>2012-13</c:v>
                </c:pt>
                <c:pt idx="5">
                  <c:v>2013-14</c:v>
                </c:pt>
                <c:pt idx="6">
                  <c:v>2014-15</c:v>
                </c:pt>
                <c:pt idx="7">
                  <c:v>2015-16</c:v>
                </c:pt>
                <c:pt idx="8">
                  <c:v>2016-17</c:v>
                </c:pt>
                <c:pt idx="9">
                  <c:v>2017-18</c:v>
                </c:pt>
                <c:pt idx="10">
                  <c:v>2018-19</c:v>
                </c:pt>
                <c:pt idx="11">
                  <c:v>2019-20</c:v>
                </c:pt>
                <c:pt idx="12">
                  <c:v>2020-21</c:v>
                </c:pt>
              </c:strCache>
            </c:strRef>
          </c:cat>
          <c:val>
            <c:numRef>
              <c:f>Sheet1!$C$7:$C$19</c:f>
              <c:numCache>
                <c:formatCode>#,##0</c:formatCode>
                <c:ptCount val="13"/>
                <c:pt idx="0">
                  <c:v>5893686</c:v>
                </c:pt>
                <c:pt idx="1">
                  <c:v>6195497</c:v>
                </c:pt>
                <c:pt idx="2">
                  <c:v>6069695</c:v>
                </c:pt>
                <c:pt idx="3">
                  <c:v>5979398</c:v>
                </c:pt>
                <c:pt idx="4">
                  <c:v>6020330</c:v>
                </c:pt>
                <c:pt idx="5">
                  <c:v>5764329</c:v>
                </c:pt>
                <c:pt idx="6">
                  <c:v>5735733</c:v>
                </c:pt>
                <c:pt idx="7">
                  <c:v>5759017</c:v>
                </c:pt>
                <c:pt idx="8">
                  <c:v>5266801</c:v>
                </c:pt>
                <c:pt idx="9">
                  <c:v>5349604</c:v>
                </c:pt>
                <c:pt idx="10">
                  <c:v>5488996</c:v>
                </c:pt>
                <c:pt idx="11">
                  <c:v>5666081</c:v>
                </c:pt>
                <c:pt idx="12">
                  <c:v>5028473</c:v>
                </c:pt>
              </c:numCache>
            </c:numRef>
          </c:val>
          <c:extLst>
            <c:ext xmlns:c16="http://schemas.microsoft.com/office/drawing/2014/chart" uri="{C3380CC4-5D6E-409C-BE32-E72D297353CC}">
              <c16:uniqueId val="{00000001-9138-4A34-9D62-D5A689B1B384}"/>
            </c:ext>
          </c:extLst>
        </c:ser>
        <c:dLbls>
          <c:showLegendKey val="0"/>
          <c:showVal val="0"/>
          <c:showCatName val="0"/>
          <c:showSerName val="0"/>
          <c:showPercent val="0"/>
          <c:showBubbleSize val="0"/>
        </c:dLbls>
        <c:gapWidth val="150"/>
        <c:axId val="155290624"/>
        <c:axId val="152971520"/>
      </c:barChart>
      <c:catAx>
        <c:axId val="15529062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Tahoma"/>
                <a:ea typeface="Tahoma"/>
                <a:cs typeface="Tahoma"/>
              </a:defRPr>
            </a:pPr>
            <a:endParaRPr lang="en-US"/>
          </a:p>
        </c:txPr>
        <c:crossAx val="152971520"/>
        <c:crossesAt val="0"/>
        <c:auto val="1"/>
        <c:lblAlgn val="ctr"/>
        <c:lblOffset val="100"/>
        <c:tickLblSkip val="1"/>
        <c:tickMarkSkip val="1"/>
        <c:noMultiLvlLbl val="0"/>
      </c:catAx>
      <c:valAx>
        <c:axId val="152971520"/>
        <c:scaling>
          <c:orientation val="minMax"/>
          <c:min val="0"/>
        </c:scaling>
        <c:delete val="0"/>
        <c:axPos val="l"/>
        <c:majorGridlines>
          <c:spPr>
            <a:ln w="3175">
              <a:solidFill>
                <a:srgbClr val="000000"/>
              </a:solidFill>
              <a:prstDash val="solid"/>
            </a:ln>
          </c:spPr>
        </c:majorGridlines>
        <c:numFmt formatCode="#,##0_);\(#,##0\)" sourceLinked="1"/>
        <c:majorTickMark val="out"/>
        <c:minorTickMark val="none"/>
        <c:tickLblPos val="nextTo"/>
        <c:spPr>
          <a:ln w="3175">
            <a:solidFill>
              <a:srgbClr val="000000"/>
            </a:solidFill>
            <a:prstDash val="solid"/>
          </a:ln>
        </c:spPr>
        <c:txPr>
          <a:bodyPr rot="0" vert="horz"/>
          <a:lstStyle/>
          <a:p>
            <a:pPr>
              <a:defRPr sz="1625" b="0" i="0" u="none" strike="noStrike" baseline="0">
                <a:solidFill>
                  <a:srgbClr val="000000"/>
                </a:solidFill>
                <a:latin typeface="Tahoma"/>
                <a:ea typeface="Tahoma"/>
                <a:cs typeface="Tahoma"/>
              </a:defRPr>
            </a:pPr>
            <a:endParaRPr lang="en-US"/>
          </a:p>
        </c:txPr>
        <c:crossAx val="155290624"/>
        <c:crosses val="autoZero"/>
        <c:crossBetween val="between"/>
        <c:majorUnit val="2000000"/>
      </c:valAx>
      <c:spPr>
        <a:solidFill>
          <a:srgbClr val="C0C0C0"/>
        </a:solidFill>
        <a:ln w="12700">
          <a:solidFill>
            <a:srgbClr val="C0C0C0"/>
          </a:solidFill>
          <a:prstDash val="solid"/>
        </a:ln>
      </c:spPr>
    </c:plotArea>
    <c:legend>
      <c:legendPos val="t"/>
      <c:legendEntry>
        <c:idx val="2"/>
        <c:delete val="1"/>
      </c:legendEntry>
      <c:layout>
        <c:manualLayout>
          <c:xMode val="edge"/>
          <c:yMode val="edge"/>
          <c:x val="0.33574916990797837"/>
          <c:y val="0.16560523605435395"/>
          <c:w val="0.37177320304841416"/>
          <c:h val="7.1892089438187312E-2"/>
        </c:manualLayout>
      </c:layout>
      <c:overlay val="0"/>
      <c:spPr>
        <a:solidFill>
          <a:srgbClr val="FFFFFF"/>
        </a:solidFill>
        <a:ln w="3175">
          <a:solidFill>
            <a:srgbClr val="000000"/>
          </a:solidFill>
          <a:prstDash val="solid"/>
        </a:ln>
      </c:spPr>
      <c:txPr>
        <a:bodyPr/>
        <a:lstStyle/>
        <a:p>
          <a:pPr>
            <a:defRPr sz="1470" b="0" i="0" u="none" strike="noStrike" baseline="0">
              <a:solidFill>
                <a:srgbClr val="000000"/>
              </a:solidFill>
              <a:latin typeface="Tahoma"/>
              <a:ea typeface="Tahoma"/>
              <a:cs typeface="Tahoma"/>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625" b="0" i="0" u="none" strike="noStrike" baseline="0">
          <a:solidFill>
            <a:srgbClr val="000000"/>
          </a:solidFill>
          <a:latin typeface="Tahoma"/>
          <a:ea typeface="Tahoma"/>
          <a:cs typeface="Tahoma"/>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b="1" i="1" u="none" strike="noStrike" baseline="0">
                <a:solidFill>
                  <a:srgbClr val="000000"/>
                </a:solidFill>
                <a:latin typeface="Calibri"/>
                <a:ea typeface="Calibri"/>
                <a:cs typeface="Calibri"/>
              </a:defRPr>
            </a:pPr>
            <a:r>
              <a:rPr lang="en-US" sz="2800" dirty="0"/>
              <a:t>HOW THE BUDGET IS FUNDED</a:t>
            </a:r>
          </a:p>
        </c:rich>
      </c:tx>
      <c:layout>
        <c:manualLayout>
          <c:xMode val="edge"/>
          <c:yMode val="edge"/>
          <c:x val="0.25560776011489128"/>
          <c:y val="1.4029795571328232E-2"/>
        </c:manualLayout>
      </c:layout>
      <c:overlay val="0"/>
      <c:spPr>
        <a:noFill/>
        <a:ln w="25400">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2.0833766337583437E-2"/>
          <c:y val="0.21261693757700459"/>
          <c:w val="0.75167834500730457"/>
          <c:h val="0.51869158878504673"/>
        </c:manualLayout>
      </c:layout>
      <c:pie3DChart>
        <c:varyColors val="1"/>
        <c:ser>
          <c:idx val="0"/>
          <c:order val="0"/>
          <c:spPr>
            <a:solidFill>
              <a:srgbClr val="9999FF"/>
            </a:solidFill>
            <a:ln w="12700">
              <a:solidFill>
                <a:srgbClr val="000000"/>
              </a:solidFill>
              <a:prstDash val="solid"/>
            </a:ln>
          </c:spPr>
          <c:explosion val="28"/>
          <c:dPt>
            <c:idx val="0"/>
            <c:bubble3D val="0"/>
            <c:spPr>
              <a:solidFill>
                <a:srgbClr val="FF9900"/>
              </a:solidFill>
              <a:ln w="12700">
                <a:solidFill>
                  <a:srgbClr val="000000"/>
                </a:solidFill>
                <a:prstDash val="solid"/>
              </a:ln>
            </c:spPr>
            <c:extLst>
              <c:ext xmlns:c16="http://schemas.microsoft.com/office/drawing/2014/chart" uri="{C3380CC4-5D6E-409C-BE32-E72D297353CC}">
                <c16:uniqueId val="{00000001-634F-4C8E-AC42-547AE4E3199A}"/>
              </c:ext>
            </c:extLst>
          </c:dPt>
          <c:dPt>
            <c:idx val="1"/>
            <c:bubble3D val="0"/>
            <c:spPr>
              <a:solidFill>
                <a:srgbClr val="99CC00"/>
              </a:solidFill>
              <a:ln w="12700">
                <a:solidFill>
                  <a:srgbClr val="000000"/>
                </a:solidFill>
                <a:prstDash val="solid"/>
              </a:ln>
            </c:spPr>
            <c:extLst>
              <c:ext xmlns:c16="http://schemas.microsoft.com/office/drawing/2014/chart" uri="{C3380CC4-5D6E-409C-BE32-E72D297353CC}">
                <c16:uniqueId val="{00000003-634F-4C8E-AC42-547AE4E3199A}"/>
              </c:ext>
            </c:extLst>
          </c:dPt>
          <c:dPt>
            <c:idx val="2"/>
            <c:bubble3D val="0"/>
            <c:spPr>
              <a:solidFill>
                <a:srgbClr val="800080"/>
              </a:solidFill>
              <a:ln w="12700">
                <a:solidFill>
                  <a:srgbClr val="000000"/>
                </a:solidFill>
                <a:prstDash val="solid"/>
              </a:ln>
            </c:spPr>
            <c:extLst>
              <c:ext xmlns:c16="http://schemas.microsoft.com/office/drawing/2014/chart" uri="{C3380CC4-5D6E-409C-BE32-E72D297353CC}">
                <c16:uniqueId val="{00000005-634F-4C8E-AC42-547AE4E3199A}"/>
              </c:ext>
            </c:extLst>
          </c:dPt>
          <c:dPt>
            <c:idx val="3"/>
            <c:bubble3D val="0"/>
            <c:extLst>
              <c:ext xmlns:c16="http://schemas.microsoft.com/office/drawing/2014/chart" uri="{C3380CC4-5D6E-409C-BE32-E72D297353CC}">
                <c16:uniqueId val="{00000006-634F-4C8E-AC42-547AE4E3199A}"/>
              </c:ext>
            </c:extLst>
          </c:dPt>
          <c:dPt>
            <c:idx val="4"/>
            <c:bubble3D val="0"/>
            <c:spPr>
              <a:solidFill>
                <a:srgbClr val="FF8080"/>
              </a:solidFill>
              <a:ln w="12700">
                <a:solidFill>
                  <a:srgbClr val="000000"/>
                </a:solidFill>
                <a:prstDash val="solid"/>
              </a:ln>
            </c:spPr>
            <c:extLst>
              <c:ext xmlns:c16="http://schemas.microsoft.com/office/drawing/2014/chart" uri="{C3380CC4-5D6E-409C-BE32-E72D297353CC}">
                <c16:uniqueId val="{00000008-634F-4C8E-AC42-547AE4E3199A}"/>
              </c:ext>
            </c:extLst>
          </c:dPt>
          <c:dLbls>
            <c:dLbl>
              <c:idx val="0"/>
              <c:layout>
                <c:manualLayout>
                  <c:x val="4.5783956274794452E-2"/>
                  <c:y val="-3.7556365819641883E-2"/>
                </c:manualLayout>
              </c:layout>
              <c:tx>
                <c:rich>
                  <a:bodyPr/>
                  <a:lstStyle/>
                  <a:p>
                    <a:pPr>
                      <a:defRPr sz="1525" b="0" i="0" u="none" strike="noStrike" baseline="0">
                        <a:solidFill>
                          <a:srgbClr val="000000"/>
                        </a:solidFill>
                        <a:latin typeface="Tahoma"/>
                        <a:ea typeface="Tahoma"/>
                        <a:cs typeface="Tahoma"/>
                      </a:defRPr>
                    </a:pPr>
                    <a:r>
                      <a:rPr lang="en-US"/>
                      <a:t>Local $3,247,164 </a:t>
                    </a:r>
                  </a:p>
                </c:rich>
              </c:tx>
              <c:spPr>
                <a:noFill/>
                <a:ln w="25400">
                  <a:noFill/>
                </a:ln>
              </c:spPr>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34F-4C8E-AC42-547AE4E3199A}"/>
                </c:ext>
              </c:extLst>
            </c:dLbl>
            <c:dLbl>
              <c:idx val="1"/>
              <c:layout>
                <c:manualLayout>
                  <c:x val="6.6118986613504238E-2"/>
                  <c:y val="-3.6743322096652105E-2"/>
                </c:manualLayout>
              </c:layout>
              <c:tx>
                <c:rich>
                  <a:bodyPr/>
                  <a:lstStyle/>
                  <a:p>
                    <a:pPr>
                      <a:defRPr sz="1525" b="0" i="0" u="none" strike="noStrike" baseline="0">
                        <a:solidFill>
                          <a:srgbClr val="000000"/>
                        </a:solidFill>
                        <a:latin typeface="Tahoma"/>
                        <a:ea typeface="Tahoma"/>
                        <a:cs typeface="Tahoma"/>
                      </a:defRPr>
                    </a:pPr>
                    <a:r>
                      <a:rPr lang="en-US"/>
                      <a:t>Open Enrollment $1,674,641 </a:t>
                    </a:r>
                  </a:p>
                </c:rich>
              </c:tx>
              <c:spPr>
                <a:noFill/>
                <a:ln w="25400">
                  <a:noFill/>
                </a:ln>
              </c:spPr>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34F-4C8E-AC42-547AE4E3199A}"/>
                </c:ext>
              </c:extLst>
            </c:dLbl>
            <c:dLbl>
              <c:idx val="2"/>
              <c:layout>
                <c:manualLayout>
                  <c:x val="2.9544112380034071E-2"/>
                  <c:y val="0.12406897735913858"/>
                </c:manualLayout>
              </c:layout>
              <c:tx>
                <c:rich>
                  <a:bodyPr/>
                  <a:lstStyle/>
                  <a:p>
                    <a:pPr>
                      <a:defRPr sz="1525" b="0" i="0" u="none" strike="noStrike" baseline="0">
                        <a:solidFill>
                          <a:srgbClr val="000000"/>
                        </a:solidFill>
                        <a:latin typeface="Tahoma"/>
                        <a:ea typeface="Tahoma"/>
                        <a:cs typeface="Tahoma"/>
                      </a:defRPr>
                    </a:pPr>
                    <a:r>
                      <a:rPr lang="en-US"/>
                      <a:t>Grants 
$1,392,247 </a:t>
                    </a:r>
                  </a:p>
                </c:rich>
              </c:tx>
              <c:spPr>
                <a:noFill/>
                <a:ln w="25400">
                  <a:noFill/>
                </a:ln>
              </c:spPr>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34F-4C8E-AC42-547AE4E3199A}"/>
                </c:ext>
              </c:extLst>
            </c:dLbl>
            <c:dLbl>
              <c:idx val="3"/>
              <c:layout>
                <c:manualLayout>
                  <c:x val="3.0872503455657146E-2"/>
                  <c:y val="0.15802708072705873"/>
                </c:manualLayout>
              </c:layout>
              <c:tx>
                <c:rich>
                  <a:bodyPr/>
                  <a:lstStyle/>
                  <a:p>
                    <a:pPr>
                      <a:defRPr sz="1525" b="0" i="0" u="none" strike="noStrike" baseline="0">
                        <a:solidFill>
                          <a:srgbClr val="000000"/>
                        </a:solidFill>
                        <a:latin typeface="Tahoma"/>
                        <a:ea typeface="Tahoma"/>
                        <a:cs typeface="Tahoma"/>
                      </a:defRPr>
                    </a:pPr>
                    <a:r>
                      <a:rPr lang="en-US" sz="1525" b="0" i="0" u="none" strike="noStrike" baseline="0">
                        <a:solidFill>
                          <a:srgbClr val="000000"/>
                        </a:solidFill>
                        <a:latin typeface="Tahoma"/>
                        <a:ea typeface="Tahoma"/>
                        <a:cs typeface="Tahoma"/>
                      </a:rPr>
                      <a:t>State Aid (</a:t>
                    </a:r>
                    <a:r>
                      <a:rPr lang="en-US" sz="1175" b="0" i="0" u="none" strike="noStrike" baseline="0">
                        <a:solidFill>
                          <a:srgbClr val="000000"/>
                        </a:solidFill>
                        <a:latin typeface="Tahoma"/>
                        <a:ea typeface="Tahoma"/>
                        <a:cs typeface="Tahoma"/>
                      </a:rPr>
                      <a:t>Equalization &amp; Categorical)</a:t>
                    </a:r>
                    <a:endParaRPr lang="en-US" sz="1525" b="0" i="0" u="none" strike="noStrike" baseline="0">
                      <a:solidFill>
                        <a:srgbClr val="000000"/>
                      </a:solidFill>
                      <a:latin typeface="Tahoma"/>
                      <a:ea typeface="Tahoma"/>
                      <a:cs typeface="Tahoma"/>
                    </a:endParaRPr>
                  </a:p>
                  <a:p>
                    <a:pPr>
                      <a:defRPr sz="1525" b="0" i="0" u="none" strike="noStrike" baseline="0">
                        <a:solidFill>
                          <a:srgbClr val="000000"/>
                        </a:solidFill>
                        <a:latin typeface="Tahoma"/>
                        <a:ea typeface="Tahoma"/>
                        <a:cs typeface="Tahoma"/>
                      </a:defRPr>
                    </a:pPr>
                    <a:r>
                      <a:rPr lang="en-US" sz="1525" b="0" i="0" u="none" strike="noStrike" baseline="0">
                        <a:solidFill>
                          <a:srgbClr val="000000"/>
                        </a:solidFill>
                        <a:latin typeface="Tahoma"/>
                        <a:ea typeface="Tahoma"/>
                        <a:cs typeface="Tahoma"/>
                      </a:rPr>
                      <a:t> $16,447,807 </a:t>
                    </a:r>
                  </a:p>
                </c:rich>
              </c:tx>
              <c:spPr>
                <a:noFill/>
                <a:ln w="25400">
                  <a:noFill/>
                </a:ln>
              </c:spPr>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34F-4C8E-AC42-547AE4E3199A}"/>
                </c:ext>
              </c:extLst>
            </c:dLbl>
            <c:dLbl>
              <c:idx val="4"/>
              <c:layout>
                <c:manualLayout>
                  <c:x val="-5.9602096389132664E-2"/>
                  <c:y val="-3.8192655824564048E-3"/>
                </c:manualLayout>
              </c:layout>
              <c:tx>
                <c:rich>
                  <a:bodyPr/>
                  <a:lstStyle/>
                  <a:p>
                    <a:pPr>
                      <a:defRPr sz="1525" b="0" i="0" u="none" strike="noStrike" baseline="0">
                        <a:solidFill>
                          <a:srgbClr val="000000"/>
                        </a:solidFill>
                        <a:latin typeface="Tahoma"/>
                        <a:ea typeface="Tahoma"/>
                        <a:cs typeface="Tahoma"/>
                      </a:defRPr>
                    </a:pPr>
                    <a:r>
                      <a:rPr lang="en-US"/>
                      <a:t>Other 
$131,510 </a:t>
                    </a:r>
                  </a:p>
                </c:rich>
              </c:tx>
              <c:spPr>
                <a:noFill/>
                <a:ln w="25400">
                  <a:noFill/>
                </a:ln>
              </c:spPr>
              <c:dLblPos val="bestFit"/>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34F-4C8E-AC42-547AE4E3199A}"/>
                </c:ext>
              </c:extLst>
            </c:dLbl>
            <c:spPr>
              <a:noFill/>
              <a:ln w="25400">
                <a:noFill/>
              </a:ln>
            </c:spPr>
            <c:txPr>
              <a:bodyPr wrap="square" lIns="38100" tIns="19050" rIns="38100" bIns="19050" anchor="ctr">
                <a:spAutoFit/>
              </a:bodyPr>
              <a:lstStyle/>
              <a:p>
                <a:pPr>
                  <a:defRPr sz="1525" b="0" i="0" u="none" strike="noStrike" baseline="0">
                    <a:solidFill>
                      <a:srgbClr val="000000"/>
                    </a:solidFill>
                    <a:latin typeface="Tahoma"/>
                    <a:ea typeface="Tahoma"/>
                    <a:cs typeface="Tahoma"/>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Sheet1!$A$4:$A$8</c:f>
              <c:strCache>
                <c:ptCount val="5"/>
                <c:pt idx="0">
                  <c:v>LOCAL  14.18%</c:v>
                </c:pt>
                <c:pt idx="1">
                  <c:v>OPEN ENROLLMENT  7.32%</c:v>
                </c:pt>
                <c:pt idx="2">
                  <c:v>GRANTS (Federal &amp; State)  6.08%</c:v>
                </c:pt>
                <c:pt idx="3">
                  <c:v>STATE (Equalization/Categorical Aid)  71.85%</c:v>
                </c:pt>
                <c:pt idx="4">
                  <c:v>OTHER  0.57%</c:v>
                </c:pt>
              </c:strCache>
            </c:strRef>
          </c:cat>
          <c:val>
            <c:numRef>
              <c:f>Sheet1!$B$4:$B$8</c:f>
              <c:numCache>
                <c:formatCode>"$"#,##0_);\("$"#,##0\)</c:formatCode>
                <c:ptCount val="5"/>
                <c:pt idx="0">
                  <c:v>3247164</c:v>
                </c:pt>
                <c:pt idx="1">
                  <c:v>1674641</c:v>
                </c:pt>
                <c:pt idx="2">
                  <c:v>1392247</c:v>
                </c:pt>
                <c:pt idx="3">
                  <c:v>16447807</c:v>
                </c:pt>
                <c:pt idx="4">
                  <c:v>131510</c:v>
                </c:pt>
              </c:numCache>
            </c:numRef>
          </c:val>
          <c:extLst>
            <c:ext xmlns:c16="http://schemas.microsoft.com/office/drawing/2014/chart" uri="{C3380CC4-5D6E-409C-BE32-E72D297353CC}">
              <c16:uniqueId val="{00000009-634F-4C8E-AC42-547AE4E3199A}"/>
            </c:ext>
          </c:extLst>
        </c:ser>
        <c:dLbls>
          <c:showLegendKey val="0"/>
          <c:showVal val="0"/>
          <c:showCatName val="0"/>
          <c:showSerName val="0"/>
          <c:showPercent val="0"/>
          <c:showBubbleSize val="0"/>
          <c:showLeaderLines val="1"/>
        </c:dLbls>
      </c:pie3DChart>
      <c:spPr>
        <a:noFill/>
        <a:ln w="25400">
          <a:noFill/>
        </a:ln>
      </c:spPr>
    </c:plotArea>
    <c:legend>
      <c:legendPos val="b"/>
      <c:legendEntry>
        <c:idx val="0"/>
        <c:txPr>
          <a:bodyPr/>
          <a:lstStyle/>
          <a:p>
            <a:pPr>
              <a:defRPr sz="1000" b="1" i="0" u="none" strike="noStrike" baseline="0">
                <a:solidFill>
                  <a:srgbClr val="000000"/>
                </a:solidFill>
                <a:latin typeface="Tahoma"/>
                <a:ea typeface="Tahoma"/>
                <a:cs typeface="Tahoma"/>
              </a:defRPr>
            </a:pPr>
            <a:endParaRPr lang="en-US"/>
          </a:p>
        </c:txPr>
      </c:legendEntry>
      <c:layout>
        <c:manualLayout>
          <c:xMode val="edge"/>
          <c:yMode val="edge"/>
          <c:x val="0.19628138463824096"/>
          <c:y val="0.76152840930095"/>
          <c:w val="0.77883016391818949"/>
          <c:h val="0.1775701426343187"/>
        </c:manualLayout>
      </c:layout>
      <c:overlay val="0"/>
      <c:spPr>
        <a:solidFill>
          <a:srgbClr val="FFFFFF"/>
        </a:solidFill>
        <a:ln w="3175">
          <a:solidFill>
            <a:srgbClr val="000000"/>
          </a:solidFill>
          <a:prstDash val="solid"/>
        </a:ln>
      </c:spPr>
      <c:txPr>
        <a:bodyPr/>
        <a:lstStyle/>
        <a:p>
          <a:pPr>
            <a:defRPr sz="900" b="1" i="0" u="none" strike="noStrike" baseline="0">
              <a:solidFill>
                <a:srgbClr val="000000"/>
              </a:solidFill>
              <a:latin typeface="Tahoma"/>
              <a:ea typeface="Tahoma"/>
              <a:cs typeface="Tahoma"/>
            </a:defRPr>
          </a:pPr>
          <a:endParaRPr lang="en-US"/>
        </a:p>
      </c:txPr>
    </c:legend>
    <c:plotVisOnly val="1"/>
    <c:dispBlanksAs val="zero"/>
    <c:showDLblsOverMax val="0"/>
  </c:chart>
  <c:spPr>
    <a:solidFill>
      <a:srgbClr val="FFFFFF"/>
    </a:solidFill>
    <a:ln w="3175">
      <a:solidFill>
        <a:srgbClr val="000000"/>
      </a:solidFill>
      <a:prstDash val="solid"/>
    </a:ln>
  </c:spPr>
  <c:txPr>
    <a:bodyPr/>
    <a:lstStyle/>
    <a:p>
      <a:pPr>
        <a:defRPr sz="1525" b="0" i="0" u="none" strike="noStrike" baseline="0">
          <a:solidFill>
            <a:srgbClr val="000000"/>
          </a:solidFill>
          <a:latin typeface="Tahoma"/>
          <a:ea typeface="Tahoma"/>
          <a:cs typeface="Tahom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1" i="1" u="none" strike="noStrike" baseline="0">
                <a:solidFill>
                  <a:srgbClr val="000000"/>
                </a:solidFill>
                <a:latin typeface="Bodoni MT"/>
                <a:ea typeface="Bodoni MT"/>
                <a:cs typeface="Bodoni MT"/>
              </a:defRPr>
            </a:pPr>
            <a:r>
              <a:rPr lang="en-US" sz="2400" dirty="0"/>
              <a:t>OPEN ENROLLMENT HISTORY</a:t>
            </a:r>
          </a:p>
        </c:rich>
      </c:tx>
      <c:layout>
        <c:manualLayout>
          <c:xMode val="edge"/>
          <c:yMode val="edge"/>
          <c:x val="0.19033158230811362"/>
          <c:y val="3.2212559250989148E-2"/>
        </c:manualLayout>
      </c:layout>
      <c:overlay val="0"/>
      <c:spPr>
        <a:noFill/>
        <a:ln w="25400">
          <a:noFill/>
        </a:ln>
      </c:spPr>
    </c:title>
    <c:autoTitleDeleted val="0"/>
    <c:plotArea>
      <c:layout>
        <c:manualLayout>
          <c:layoutTarget val="inner"/>
          <c:xMode val="edge"/>
          <c:yMode val="edge"/>
          <c:x val="0.14630681818181818"/>
          <c:y val="0.27129337539432175"/>
          <c:w val="0.67897727272727271"/>
          <c:h val="0.47949526813880128"/>
        </c:manualLayout>
      </c:layout>
      <c:lineChart>
        <c:grouping val="standard"/>
        <c:varyColors val="0"/>
        <c:ser>
          <c:idx val="0"/>
          <c:order val="0"/>
          <c:tx>
            <c:strRef>
              <c:f>Sheet1!$B$58</c:f>
              <c:strCache>
                <c:ptCount val="1"/>
                <c:pt idx="0">
                  <c:v>Revenue</c:v>
                </c:pt>
              </c:strCache>
            </c:strRef>
          </c:tx>
          <c:spPr>
            <a:ln w="12700">
              <a:solidFill>
                <a:srgbClr val="008000"/>
              </a:solidFill>
              <a:prstDash val="solid"/>
            </a:ln>
          </c:spPr>
          <c:marker>
            <c:symbol val="diamond"/>
            <c:size val="5"/>
            <c:spPr>
              <a:solidFill>
                <a:srgbClr val="008000"/>
              </a:solidFill>
              <a:ln>
                <a:solidFill>
                  <a:srgbClr val="008000"/>
                </a:solidFill>
                <a:prstDash val="solid"/>
              </a:ln>
            </c:spPr>
          </c:marker>
          <c:cat>
            <c:strRef>
              <c:f>Sheet1!$A$60:$A$73</c:f>
              <c:strCache>
                <c:ptCount val="14"/>
                <c:pt idx="0">
                  <c:v>2007-08 </c:v>
                </c:pt>
                <c:pt idx="1">
                  <c:v>2008-09</c:v>
                </c:pt>
                <c:pt idx="2">
                  <c:v>2009-10</c:v>
                </c:pt>
                <c:pt idx="3">
                  <c:v>2010-11 </c:v>
                </c:pt>
                <c:pt idx="4">
                  <c:v>2011-12</c:v>
                </c:pt>
                <c:pt idx="5">
                  <c:v>2012-13</c:v>
                </c:pt>
                <c:pt idx="6">
                  <c:v>2013-14</c:v>
                </c:pt>
                <c:pt idx="7">
                  <c:v>2014-15</c:v>
                </c:pt>
                <c:pt idx="8">
                  <c:v>2015-16</c:v>
                </c:pt>
                <c:pt idx="9">
                  <c:v>2016-17</c:v>
                </c:pt>
                <c:pt idx="10">
                  <c:v>2017-18</c:v>
                </c:pt>
                <c:pt idx="11">
                  <c:v>2018-19</c:v>
                </c:pt>
                <c:pt idx="12">
                  <c:v>2019-20</c:v>
                </c:pt>
                <c:pt idx="13">
                  <c:v>2020-21</c:v>
                </c:pt>
              </c:strCache>
            </c:strRef>
          </c:cat>
          <c:val>
            <c:numRef>
              <c:f>Sheet1!$B$60:$B$73</c:f>
              <c:numCache>
                <c:formatCode>"$"#,##0_);\("$"#,##0\)</c:formatCode>
                <c:ptCount val="14"/>
                <c:pt idx="0">
                  <c:v>277682</c:v>
                </c:pt>
                <c:pt idx="1">
                  <c:v>331170</c:v>
                </c:pt>
                <c:pt idx="2">
                  <c:v>340892</c:v>
                </c:pt>
                <c:pt idx="3">
                  <c:v>371686</c:v>
                </c:pt>
                <c:pt idx="4">
                  <c:v>343349</c:v>
                </c:pt>
                <c:pt idx="5">
                  <c:v>345222</c:v>
                </c:pt>
                <c:pt idx="6">
                  <c:v>350298</c:v>
                </c:pt>
                <c:pt idx="7">
                  <c:v>391221</c:v>
                </c:pt>
                <c:pt idx="8">
                  <c:v>554424</c:v>
                </c:pt>
                <c:pt idx="9">
                  <c:v>644034</c:v>
                </c:pt>
                <c:pt idx="10">
                  <c:v>866721</c:v>
                </c:pt>
                <c:pt idx="11">
                  <c:v>1161147</c:v>
                </c:pt>
                <c:pt idx="12">
                  <c:v>1252710</c:v>
                </c:pt>
                <c:pt idx="13">
                  <c:v>1674641</c:v>
                </c:pt>
              </c:numCache>
            </c:numRef>
          </c:val>
          <c:smooth val="0"/>
          <c:extLst>
            <c:ext xmlns:c16="http://schemas.microsoft.com/office/drawing/2014/chart" uri="{C3380CC4-5D6E-409C-BE32-E72D297353CC}">
              <c16:uniqueId val="{00000000-8DAE-49FF-9B43-6F557E300140}"/>
            </c:ext>
          </c:extLst>
        </c:ser>
        <c:ser>
          <c:idx val="1"/>
          <c:order val="1"/>
          <c:tx>
            <c:strRef>
              <c:f>Sheet1!$C$58</c:f>
              <c:strCache>
                <c:ptCount val="1"/>
                <c:pt idx="0">
                  <c:v>Expense</c:v>
                </c:pt>
              </c:strCache>
            </c:strRef>
          </c:tx>
          <c:spPr>
            <a:ln w="12700">
              <a:solidFill>
                <a:srgbClr val="FF0000"/>
              </a:solidFill>
              <a:prstDash val="solid"/>
            </a:ln>
          </c:spPr>
          <c:marker>
            <c:symbol val="square"/>
            <c:size val="5"/>
            <c:spPr>
              <a:solidFill>
                <a:srgbClr val="FF0000"/>
              </a:solidFill>
              <a:ln>
                <a:solidFill>
                  <a:srgbClr val="FF0000"/>
                </a:solidFill>
                <a:prstDash val="solid"/>
              </a:ln>
            </c:spPr>
          </c:marker>
          <c:cat>
            <c:strRef>
              <c:f>Sheet1!$A$60:$A$73</c:f>
              <c:strCache>
                <c:ptCount val="14"/>
                <c:pt idx="0">
                  <c:v>2007-08 </c:v>
                </c:pt>
                <c:pt idx="1">
                  <c:v>2008-09</c:v>
                </c:pt>
                <c:pt idx="2">
                  <c:v>2009-10</c:v>
                </c:pt>
                <c:pt idx="3">
                  <c:v>2010-11 </c:v>
                </c:pt>
                <c:pt idx="4">
                  <c:v>2011-12</c:v>
                </c:pt>
                <c:pt idx="5">
                  <c:v>2012-13</c:v>
                </c:pt>
                <c:pt idx="6">
                  <c:v>2013-14</c:v>
                </c:pt>
                <c:pt idx="7">
                  <c:v>2014-15</c:v>
                </c:pt>
                <c:pt idx="8">
                  <c:v>2015-16</c:v>
                </c:pt>
                <c:pt idx="9">
                  <c:v>2016-17</c:v>
                </c:pt>
                <c:pt idx="10">
                  <c:v>2017-18</c:v>
                </c:pt>
                <c:pt idx="11">
                  <c:v>2018-19</c:v>
                </c:pt>
                <c:pt idx="12">
                  <c:v>2019-20</c:v>
                </c:pt>
                <c:pt idx="13">
                  <c:v>2020-21</c:v>
                </c:pt>
              </c:strCache>
            </c:strRef>
          </c:cat>
          <c:val>
            <c:numRef>
              <c:f>Sheet1!$C$60:$C$73</c:f>
              <c:numCache>
                <c:formatCode>"$"#,##0</c:formatCode>
                <c:ptCount val="14"/>
                <c:pt idx="0">
                  <c:v>218178</c:v>
                </c:pt>
                <c:pt idx="1">
                  <c:v>272178</c:v>
                </c:pt>
                <c:pt idx="2">
                  <c:v>349094</c:v>
                </c:pt>
                <c:pt idx="3" formatCode="&quot;$&quot;#,##0_);\(&quot;$&quot;#,##0\)">
                  <c:v>353062</c:v>
                </c:pt>
                <c:pt idx="4" formatCode="&quot;$&quot;#,##0_);\(&quot;$&quot;#,##0\)">
                  <c:v>443556</c:v>
                </c:pt>
                <c:pt idx="5" formatCode="&quot;$&quot;#,##0_);\(&quot;$&quot;#,##0\)">
                  <c:v>426375</c:v>
                </c:pt>
                <c:pt idx="6" formatCode="&quot;$&quot;#,##0_);\(&quot;$&quot;#,##0\)">
                  <c:v>533285</c:v>
                </c:pt>
                <c:pt idx="7" formatCode="&quot;$&quot;#,##0_);\(&quot;$&quot;#,##0\)">
                  <c:v>543539</c:v>
                </c:pt>
                <c:pt idx="8" formatCode="&quot;$&quot;#,##0_);\(&quot;$&quot;#,##0\)">
                  <c:v>675327</c:v>
                </c:pt>
                <c:pt idx="9" formatCode="&quot;$&quot;#,##0_);\(&quot;$&quot;#,##0\)">
                  <c:v>638147</c:v>
                </c:pt>
                <c:pt idx="10" formatCode="&quot;$&quot;#,##0_);\(&quot;$&quot;#,##0\)">
                  <c:v>706359</c:v>
                </c:pt>
                <c:pt idx="11" formatCode="&quot;$&quot;#,##0_);\(&quot;$&quot;#,##0\)">
                  <c:v>711855</c:v>
                </c:pt>
                <c:pt idx="12" formatCode="&quot;$&quot;#,##0_);\(&quot;$&quot;#,##0\)">
                  <c:v>985784</c:v>
                </c:pt>
                <c:pt idx="13" formatCode="&quot;$&quot;#,##0_);\(&quot;$&quot;#,##0\)">
                  <c:v>985784</c:v>
                </c:pt>
              </c:numCache>
            </c:numRef>
          </c:val>
          <c:smooth val="0"/>
          <c:extLst>
            <c:ext xmlns:c16="http://schemas.microsoft.com/office/drawing/2014/chart" uri="{C3380CC4-5D6E-409C-BE32-E72D297353CC}">
              <c16:uniqueId val="{00000001-8DAE-49FF-9B43-6F557E300140}"/>
            </c:ext>
          </c:extLst>
        </c:ser>
        <c:dLbls>
          <c:showLegendKey val="0"/>
          <c:showVal val="0"/>
          <c:showCatName val="0"/>
          <c:showSerName val="0"/>
          <c:showPercent val="0"/>
          <c:showBubbleSize val="0"/>
        </c:dLbls>
        <c:marker val="1"/>
        <c:smooth val="0"/>
        <c:axId val="156109312"/>
        <c:axId val="31481856"/>
      </c:lineChart>
      <c:catAx>
        <c:axId val="156109312"/>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sz="1000" b="1" i="0" u="none" strike="noStrike" baseline="0">
                <a:solidFill>
                  <a:srgbClr val="000000"/>
                </a:solidFill>
                <a:latin typeface="Arial"/>
                <a:ea typeface="Arial"/>
                <a:cs typeface="Arial"/>
              </a:defRPr>
            </a:pPr>
            <a:endParaRPr lang="en-US"/>
          </a:p>
        </c:txPr>
        <c:crossAx val="31481856"/>
        <c:crosses val="autoZero"/>
        <c:auto val="1"/>
        <c:lblAlgn val="ctr"/>
        <c:lblOffset val="100"/>
        <c:tickLblSkip val="1"/>
        <c:tickMarkSkip val="1"/>
        <c:noMultiLvlLbl val="0"/>
      </c:catAx>
      <c:valAx>
        <c:axId val="31481856"/>
        <c:scaling>
          <c:orientation val="minMax"/>
        </c:scaling>
        <c:delete val="0"/>
        <c:axPos val="l"/>
        <c:majorGridlines>
          <c:spPr>
            <a:ln w="3175">
              <a:solidFill>
                <a:srgbClr val="000000"/>
              </a:solidFill>
              <a:prstDash val="solid"/>
            </a:ln>
          </c:spPr>
        </c:majorGridlines>
        <c:numFmt formatCode="&quot;$&quot;#,##0_);\(&quot;$&quot;#,##0\)"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156109312"/>
        <c:crosses val="autoZero"/>
        <c:crossBetween val="between"/>
      </c:valAx>
      <c:spPr>
        <a:solidFill>
          <a:srgbClr val="C0C0C0"/>
        </a:solidFill>
        <a:ln w="12700">
          <a:solidFill>
            <a:srgbClr val="808080"/>
          </a:solidFill>
          <a:prstDash val="solid"/>
        </a:ln>
      </c:spPr>
    </c:plotArea>
    <c:legend>
      <c:legendPos val="r"/>
      <c:layout>
        <c:manualLayout>
          <c:xMode val="edge"/>
          <c:yMode val="edge"/>
          <c:x val="0.84090914167643938"/>
          <c:y val="0.43533101840530802"/>
          <c:w val="0.14772725749706817"/>
          <c:h val="0.15457426517337508"/>
        </c:manualLayout>
      </c:layout>
      <c:overlay val="0"/>
      <c:spPr>
        <a:solidFill>
          <a:srgbClr val="FFFFFF"/>
        </a:solid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LONG TERM DEBT SUMMARY</a:t>
            </a:r>
          </a:p>
        </c:rich>
      </c:tx>
      <c:layout>
        <c:manualLayout>
          <c:xMode val="edge"/>
          <c:yMode val="edge"/>
          <c:x val="0.26020122484689412"/>
          <c:y val="2.7777777777777776E-2"/>
        </c:manualLayout>
      </c:layout>
      <c:overlay val="0"/>
      <c:spPr>
        <a:noFill/>
        <a:ln>
          <a:noFill/>
        </a:ln>
        <a:effectLst/>
      </c:spPr>
    </c:title>
    <c:autoTitleDeleted val="0"/>
    <c:plotArea>
      <c:layout/>
      <c:barChart>
        <c:barDir val="col"/>
        <c:grouping val="stacked"/>
        <c:varyColors val="0"/>
        <c:ser>
          <c:idx val="0"/>
          <c:order val="0"/>
          <c:tx>
            <c:strRef>
              <c:f>Sheet1!$B$6</c:f>
              <c:strCache>
                <c:ptCount val="1"/>
                <c:pt idx="0">
                  <c:v>WRS</c:v>
                </c:pt>
              </c:strCache>
            </c:strRef>
          </c:tx>
          <c:spPr>
            <a:solidFill>
              <a:schemeClr val="accent1"/>
            </a:solidFill>
            <a:ln>
              <a:noFill/>
            </a:ln>
            <a:effectLst/>
          </c:spPr>
          <c:invertIfNegative val="0"/>
          <c:cat>
            <c:numRef>
              <c:f>Sheet1!$A$7:$A$12</c:f>
              <c:numCache>
                <c:formatCode>General</c:formatCode>
                <c:ptCount val="6"/>
                <c:pt idx="0">
                  <c:v>2020</c:v>
                </c:pt>
                <c:pt idx="1">
                  <c:v>2021</c:v>
                </c:pt>
                <c:pt idx="2">
                  <c:v>2022</c:v>
                </c:pt>
                <c:pt idx="3">
                  <c:v>2023</c:v>
                </c:pt>
                <c:pt idx="4">
                  <c:v>2024</c:v>
                </c:pt>
                <c:pt idx="5">
                  <c:v>2025</c:v>
                </c:pt>
              </c:numCache>
            </c:numRef>
          </c:cat>
          <c:val>
            <c:numRef>
              <c:f>Sheet1!$B$7:$B$12</c:f>
              <c:numCache>
                <c:formatCode>#,##0_);\(#,##0\)</c:formatCode>
                <c:ptCount val="6"/>
                <c:pt idx="0">
                  <c:v>253983</c:v>
                </c:pt>
                <c:pt idx="1">
                  <c:v>257632</c:v>
                </c:pt>
                <c:pt idx="2">
                  <c:v>265225</c:v>
                </c:pt>
                <c:pt idx="3">
                  <c:v>271603</c:v>
                </c:pt>
                <c:pt idx="4">
                  <c:v>281714</c:v>
                </c:pt>
                <c:pt idx="5">
                  <c:v>285740</c:v>
                </c:pt>
              </c:numCache>
            </c:numRef>
          </c:val>
          <c:extLst>
            <c:ext xmlns:c16="http://schemas.microsoft.com/office/drawing/2014/chart" uri="{C3380CC4-5D6E-409C-BE32-E72D297353CC}">
              <c16:uniqueId val="{00000000-9C6D-4296-9CD1-D433DFB1995F}"/>
            </c:ext>
          </c:extLst>
        </c:ser>
        <c:ser>
          <c:idx val="1"/>
          <c:order val="1"/>
          <c:tx>
            <c:strRef>
              <c:f>Sheet1!$C$6</c:f>
              <c:strCache>
                <c:ptCount val="1"/>
                <c:pt idx="0">
                  <c:v>BOILER</c:v>
                </c:pt>
              </c:strCache>
            </c:strRef>
          </c:tx>
          <c:spPr>
            <a:solidFill>
              <a:schemeClr val="accent2"/>
            </a:solidFill>
            <a:ln>
              <a:noFill/>
            </a:ln>
            <a:effectLst/>
          </c:spPr>
          <c:invertIfNegative val="0"/>
          <c:cat>
            <c:numRef>
              <c:f>Sheet1!$A$7:$A$12</c:f>
              <c:numCache>
                <c:formatCode>General</c:formatCode>
                <c:ptCount val="6"/>
                <c:pt idx="0">
                  <c:v>2020</c:v>
                </c:pt>
                <c:pt idx="1">
                  <c:v>2021</c:v>
                </c:pt>
                <c:pt idx="2">
                  <c:v>2022</c:v>
                </c:pt>
                <c:pt idx="3">
                  <c:v>2023</c:v>
                </c:pt>
                <c:pt idx="4">
                  <c:v>2024</c:v>
                </c:pt>
                <c:pt idx="5">
                  <c:v>2025</c:v>
                </c:pt>
              </c:numCache>
            </c:numRef>
          </c:cat>
          <c:val>
            <c:numRef>
              <c:f>Sheet1!$C$7:$C$12</c:f>
              <c:numCache>
                <c:formatCode>#,##0_);\(#,##0\)</c:formatCode>
                <c:ptCount val="6"/>
                <c:pt idx="0">
                  <c:v>49307</c:v>
                </c:pt>
                <c:pt idx="1">
                  <c:v>703274</c:v>
                </c:pt>
              </c:numCache>
            </c:numRef>
          </c:val>
          <c:extLst>
            <c:ext xmlns:c16="http://schemas.microsoft.com/office/drawing/2014/chart" uri="{C3380CC4-5D6E-409C-BE32-E72D297353CC}">
              <c16:uniqueId val="{00000001-9C6D-4296-9CD1-D433DFB1995F}"/>
            </c:ext>
          </c:extLst>
        </c:ser>
        <c:ser>
          <c:idx val="2"/>
          <c:order val="2"/>
          <c:tx>
            <c:strRef>
              <c:f>Sheet1!$D$6</c:f>
              <c:strCache>
                <c:ptCount val="1"/>
                <c:pt idx="0">
                  <c:v>TRHS</c:v>
                </c:pt>
              </c:strCache>
            </c:strRef>
          </c:tx>
          <c:spPr>
            <a:solidFill>
              <a:srgbClr val="9900FF"/>
            </a:solidFill>
            <a:ln>
              <a:noFill/>
            </a:ln>
            <a:effectLst/>
          </c:spPr>
          <c:invertIfNegative val="0"/>
          <c:cat>
            <c:numRef>
              <c:f>Sheet1!$A$7:$A$12</c:f>
              <c:numCache>
                <c:formatCode>General</c:formatCode>
                <c:ptCount val="6"/>
                <c:pt idx="0">
                  <c:v>2020</c:v>
                </c:pt>
                <c:pt idx="1">
                  <c:v>2021</c:v>
                </c:pt>
                <c:pt idx="2">
                  <c:v>2022</c:v>
                </c:pt>
                <c:pt idx="3">
                  <c:v>2023</c:v>
                </c:pt>
                <c:pt idx="4">
                  <c:v>2024</c:v>
                </c:pt>
                <c:pt idx="5">
                  <c:v>2025</c:v>
                </c:pt>
              </c:numCache>
            </c:numRef>
          </c:cat>
          <c:val>
            <c:numRef>
              <c:f>Sheet1!$D$7:$D$12</c:f>
              <c:numCache>
                <c:formatCode>General</c:formatCode>
                <c:ptCount val="6"/>
                <c:pt idx="0" formatCode="#,##0_);\(#,##0\)">
                  <c:v>2050300</c:v>
                </c:pt>
              </c:numCache>
            </c:numRef>
          </c:val>
          <c:extLst>
            <c:ext xmlns:c16="http://schemas.microsoft.com/office/drawing/2014/chart" uri="{C3380CC4-5D6E-409C-BE32-E72D297353CC}">
              <c16:uniqueId val="{00000002-9C6D-4296-9CD1-D433DFB1995F}"/>
            </c:ext>
          </c:extLst>
        </c:ser>
        <c:ser>
          <c:idx val="3"/>
          <c:order val="3"/>
          <c:tx>
            <c:strRef>
              <c:f>Sheet1!$E$6</c:f>
              <c:strCache>
                <c:ptCount val="1"/>
                <c:pt idx="0">
                  <c:v>2016 REFERENDUM</c:v>
                </c:pt>
              </c:strCache>
            </c:strRef>
          </c:tx>
          <c:spPr>
            <a:solidFill>
              <a:schemeClr val="accent4"/>
            </a:solidFill>
            <a:ln>
              <a:noFill/>
            </a:ln>
            <a:effectLst/>
          </c:spPr>
          <c:invertIfNegative val="0"/>
          <c:cat>
            <c:numRef>
              <c:f>Sheet1!$A$7:$A$12</c:f>
              <c:numCache>
                <c:formatCode>General</c:formatCode>
                <c:ptCount val="6"/>
                <c:pt idx="0">
                  <c:v>2020</c:v>
                </c:pt>
                <c:pt idx="1">
                  <c:v>2021</c:v>
                </c:pt>
                <c:pt idx="2">
                  <c:v>2022</c:v>
                </c:pt>
                <c:pt idx="3">
                  <c:v>2023</c:v>
                </c:pt>
                <c:pt idx="4">
                  <c:v>2024</c:v>
                </c:pt>
                <c:pt idx="5">
                  <c:v>2025</c:v>
                </c:pt>
              </c:numCache>
            </c:numRef>
          </c:cat>
          <c:val>
            <c:numRef>
              <c:f>Sheet1!$E$7:$E$12</c:f>
              <c:numCache>
                <c:formatCode>#,##0_);\(#,##0\)</c:formatCode>
                <c:ptCount val="6"/>
                <c:pt idx="0">
                  <c:v>109800</c:v>
                </c:pt>
                <c:pt idx="1">
                  <c:v>814075</c:v>
                </c:pt>
                <c:pt idx="2">
                  <c:v>1516600</c:v>
                </c:pt>
                <c:pt idx="3">
                  <c:v>1517425</c:v>
                </c:pt>
              </c:numCache>
            </c:numRef>
          </c:val>
          <c:extLst>
            <c:ext xmlns:c16="http://schemas.microsoft.com/office/drawing/2014/chart" uri="{C3380CC4-5D6E-409C-BE32-E72D297353CC}">
              <c16:uniqueId val="{00000003-9C6D-4296-9CD1-D433DFB1995F}"/>
            </c:ext>
          </c:extLst>
        </c:ser>
        <c:dLbls>
          <c:showLegendKey val="0"/>
          <c:showVal val="0"/>
          <c:showCatName val="0"/>
          <c:showSerName val="0"/>
          <c:showPercent val="0"/>
          <c:showBubbleSize val="0"/>
        </c:dLbls>
        <c:gapWidth val="150"/>
        <c:overlap val="100"/>
        <c:axId val="156724224"/>
        <c:axId val="31486464"/>
      </c:barChart>
      <c:catAx>
        <c:axId val="156724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1486464"/>
        <c:crosses val="autoZero"/>
        <c:auto val="1"/>
        <c:lblAlgn val="ctr"/>
        <c:lblOffset val="100"/>
        <c:noMultiLvlLbl val="0"/>
      </c:catAx>
      <c:valAx>
        <c:axId val="31486464"/>
        <c:scaling>
          <c:orientation val="minMax"/>
        </c:scaling>
        <c:delete val="0"/>
        <c:axPos val="l"/>
        <c:majorGridlines>
          <c:spPr>
            <a:ln w="9525" cap="flat" cmpd="sng" algn="ctr">
              <a:solidFill>
                <a:schemeClr val="tx1">
                  <a:lumMod val="15000"/>
                  <a:lumOff val="85000"/>
                </a:schemeClr>
              </a:solidFill>
              <a:round/>
            </a:ln>
            <a:effectLst/>
          </c:spPr>
        </c:majorGridlines>
        <c:numFmt formatCode="#,##0_);\(#,##0\)" sourceLinked="1"/>
        <c:majorTickMark val="none"/>
        <c:minorTickMark val="none"/>
        <c:tickLblPos val="nextTo"/>
        <c:spPr>
          <a:noFill/>
          <a:ln>
            <a:solidFill>
              <a:srgbClr val="000000">
                <a:lumMod val="15000"/>
                <a:lumOff val="85000"/>
              </a:srgbClr>
            </a:solid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56724224"/>
        <c:crosses val="autoZero"/>
        <c:crossBetween val="between"/>
      </c:valAx>
      <c:spPr>
        <a:noFill/>
        <a:ln w="25400">
          <a:noFill/>
        </a:ln>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3045954" cy="457200"/>
          </a:xfrm>
          <a:prstGeom prst="rect">
            <a:avLst/>
          </a:prstGeom>
          <a:noFill/>
          <a:ln w="9525">
            <a:noFill/>
            <a:miter lim="800000"/>
            <a:headEnd/>
            <a:tailEnd/>
          </a:ln>
          <a:effectLst/>
        </p:spPr>
        <p:txBody>
          <a:bodyPr vert="horz" wrap="square" lIns="92493" tIns="46248" rIns="92493" bIns="46248" numCol="1" anchor="ctr" anchorCtr="0" compatLnSpc="1">
            <a:prstTxWarp prst="textNoShape">
              <a:avLst/>
            </a:prstTxWarp>
          </a:bodyPr>
          <a:lstStyle>
            <a:lvl1pPr defTabSz="917575" eaLnBrk="0" hangingPunct="0">
              <a:lnSpc>
                <a:spcPct val="100000"/>
              </a:lnSpc>
              <a:spcBef>
                <a:spcPct val="0"/>
              </a:spcBef>
              <a:defRPr sz="1200" b="1">
                <a:solidFill>
                  <a:schemeClr val="tx2"/>
                </a:solidFill>
                <a:latin typeface="Times New Roman" pitchFamily="18" charset="0"/>
                <a:cs typeface="+mn-cs"/>
              </a:defRPr>
            </a:lvl1pPr>
          </a:lstStyle>
          <a:p>
            <a:pPr>
              <a:defRPr/>
            </a:pPr>
            <a:endParaRPr lang="en-US"/>
          </a:p>
        </p:txBody>
      </p:sp>
      <p:sp>
        <p:nvSpPr>
          <p:cNvPr id="52227" name="Rectangle 3"/>
          <p:cNvSpPr>
            <a:spLocks noGrp="1" noChangeArrowheads="1"/>
          </p:cNvSpPr>
          <p:nvPr>
            <p:ph type="dt" sz="quarter" idx="1"/>
          </p:nvPr>
        </p:nvSpPr>
        <p:spPr bwMode="auto">
          <a:xfrm>
            <a:off x="3964448" y="0"/>
            <a:ext cx="3045953" cy="457200"/>
          </a:xfrm>
          <a:prstGeom prst="rect">
            <a:avLst/>
          </a:prstGeom>
          <a:noFill/>
          <a:ln w="9525">
            <a:noFill/>
            <a:miter lim="800000"/>
            <a:headEnd/>
            <a:tailEnd/>
          </a:ln>
          <a:effectLst/>
        </p:spPr>
        <p:txBody>
          <a:bodyPr vert="horz" wrap="square" lIns="92493" tIns="46248" rIns="92493" bIns="46248" numCol="1" anchor="ctr" anchorCtr="0" compatLnSpc="1">
            <a:prstTxWarp prst="textNoShape">
              <a:avLst/>
            </a:prstTxWarp>
          </a:bodyPr>
          <a:lstStyle>
            <a:lvl1pPr algn="r" defTabSz="917575" eaLnBrk="0" hangingPunct="0">
              <a:lnSpc>
                <a:spcPct val="100000"/>
              </a:lnSpc>
              <a:spcBef>
                <a:spcPct val="0"/>
              </a:spcBef>
              <a:defRPr sz="1200" b="1">
                <a:solidFill>
                  <a:schemeClr val="tx2"/>
                </a:solidFill>
                <a:latin typeface="Times New Roman" pitchFamily="18" charset="0"/>
                <a:cs typeface="+mn-cs"/>
              </a:defRPr>
            </a:lvl1pPr>
          </a:lstStyle>
          <a:p>
            <a:pPr>
              <a:defRPr/>
            </a:pPr>
            <a:endParaRPr lang="en-US"/>
          </a:p>
        </p:txBody>
      </p:sp>
      <p:sp>
        <p:nvSpPr>
          <p:cNvPr id="52228" name="Rectangle 4"/>
          <p:cNvSpPr>
            <a:spLocks noGrp="1" noChangeArrowheads="1"/>
          </p:cNvSpPr>
          <p:nvPr>
            <p:ph type="ftr" sz="quarter" idx="2"/>
          </p:nvPr>
        </p:nvSpPr>
        <p:spPr bwMode="auto">
          <a:xfrm>
            <a:off x="1" y="8839200"/>
            <a:ext cx="3045954" cy="457200"/>
          </a:xfrm>
          <a:prstGeom prst="rect">
            <a:avLst/>
          </a:prstGeom>
          <a:noFill/>
          <a:ln w="9525">
            <a:noFill/>
            <a:miter lim="800000"/>
            <a:headEnd/>
            <a:tailEnd/>
          </a:ln>
          <a:effectLst/>
        </p:spPr>
        <p:txBody>
          <a:bodyPr vert="horz" wrap="square" lIns="92493" tIns="46248" rIns="92493" bIns="46248" numCol="1" anchor="b" anchorCtr="0" compatLnSpc="1">
            <a:prstTxWarp prst="textNoShape">
              <a:avLst/>
            </a:prstTxWarp>
          </a:bodyPr>
          <a:lstStyle>
            <a:lvl1pPr defTabSz="917575" eaLnBrk="0" hangingPunct="0">
              <a:lnSpc>
                <a:spcPct val="100000"/>
              </a:lnSpc>
              <a:spcBef>
                <a:spcPct val="0"/>
              </a:spcBef>
              <a:defRPr sz="1200" b="1">
                <a:solidFill>
                  <a:schemeClr val="tx2"/>
                </a:solidFill>
                <a:latin typeface="Times New Roman" pitchFamily="18" charset="0"/>
                <a:cs typeface="+mn-cs"/>
              </a:defRPr>
            </a:lvl1pPr>
          </a:lstStyle>
          <a:p>
            <a:pPr>
              <a:defRPr/>
            </a:pPr>
            <a:endParaRPr lang="en-US"/>
          </a:p>
        </p:txBody>
      </p:sp>
      <p:sp>
        <p:nvSpPr>
          <p:cNvPr id="52229" name="Rectangle 5"/>
          <p:cNvSpPr>
            <a:spLocks noGrp="1" noChangeArrowheads="1"/>
          </p:cNvSpPr>
          <p:nvPr>
            <p:ph type="sldNum" sz="quarter" idx="3"/>
          </p:nvPr>
        </p:nvSpPr>
        <p:spPr bwMode="auto">
          <a:xfrm>
            <a:off x="3964448" y="8839200"/>
            <a:ext cx="3045953" cy="457200"/>
          </a:xfrm>
          <a:prstGeom prst="rect">
            <a:avLst/>
          </a:prstGeom>
          <a:noFill/>
          <a:ln w="9525">
            <a:noFill/>
            <a:miter lim="800000"/>
            <a:headEnd/>
            <a:tailEnd/>
          </a:ln>
          <a:effectLst/>
        </p:spPr>
        <p:txBody>
          <a:bodyPr vert="horz" wrap="square" lIns="92493" tIns="46248" rIns="92493" bIns="46248" numCol="1" anchor="b" anchorCtr="0" compatLnSpc="1">
            <a:prstTxWarp prst="textNoShape">
              <a:avLst/>
            </a:prstTxWarp>
          </a:bodyPr>
          <a:lstStyle>
            <a:lvl1pPr algn="r" defTabSz="917575" eaLnBrk="0" hangingPunct="0">
              <a:lnSpc>
                <a:spcPct val="100000"/>
              </a:lnSpc>
              <a:spcBef>
                <a:spcPct val="0"/>
              </a:spcBef>
              <a:defRPr sz="1200" b="1">
                <a:solidFill>
                  <a:schemeClr val="tx2"/>
                </a:solidFill>
                <a:latin typeface="Times New Roman" pitchFamily="18" charset="0"/>
                <a:cs typeface="+mn-cs"/>
              </a:defRPr>
            </a:lvl1pPr>
          </a:lstStyle>
          <a:p>
            <a:pPr>
              <a:defRPr/>
            </a:pPr>
            <a:fld id="{01933232-1CF6-477B-BFCB-E54AE76F3136}" type="slidenum">
              <a:rPr lang="en-US"/>
              <a:pPr>
                <a:defRPr/>
              </a:pPr>
              <a:t>‹#›</a:t>
            </a:fld>
            <a:endParaRPr lang="en-US"/>
          </a:p>
        </p:txBody>
      </p:sp>
    </p:spTree>
    <p:extLst>
      <p:ext uri="{BB962C8B-B14F-4D97-AF65-F5344CB8AC3E}">
        <p14:creationId xmlns:p14="http://schemas.microsoft.com/office/powerpoint/2010/main" val="3054216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3036218" cy="465138"/>
          </a:xfrm>
          <a:prstGeom prst="rect">
            <a:avLst/>
          </a:prstGeom>
          <a:noFill/>
          <a:ln w="9525">
            <a:noFill/>
            <a:miter lim="800000"/>
            <a:headEnd/>
            <a:tailEnd/>
          </a:ln>
          <a:effectLst/>
        </p:spPr>
        <p:txBody>
          <a:bodyPr vert="horz" wrap="square" lIns="93601" tIns="46800" rIns="93601" bIns="46800" numCol="1" anchor="t" anchorCtr="0" compatLnSpc="1">
            <a:prstTxWarp prst="textNoShape">
              <a:avLst/>
            </a:prstTxWarp>
          </a:bodyPr>
          <a:lstStyle>
            <a:lvl1pPr defTabSz="936625" eaLnBrk="0" hangingPunct="0">
              <a:lnSpc>
                <a:spcPct val="100000"/>
              </a:lnSpc>
              <a:spcBef>
                <a:spcPct val="0"/>
              </a:spcBef>
              <a:defRPr sz="1200" b="0">
                <a:solidFill>
                  <a:schemeClr val="tx1"/>
                </a:solidFill>
                <a:latin typeface="Times New Roman" pitchFamily="18" charset="0"/>
                <a:cs typeface="+mn-cs"/>
              </a:defRPr>
            </a:lvl1pPr>
          </a:lstStyle>
          <a:p>
            <a:pPr>
              <a:defRPr/>
            </a:pPr>
            <a:endParaRPr lang="en-US"/>
          </a:p>
        </p:txBody>
      </p:sp>
      <p:sp>
        <p:nvSpPr>
          <p:cNvPr id="20483" name="Rectangle 3"/>
          <p:cNvSpPr>
            <a:spLocks noGrp="1" noChangeArrowheads="1"/>
          </p:cNvSpPr>
          <p:nvPr>
            <p:ph type="dt" idx="1"/>
          </p:nvPr>
        </p:nvSpPr>
        <p:spPr bwMode="auto">
          <a:xfrm>
            <a:off x="3974184" y="0"/>
            <a:ext cx="3036217" cy="465138"/>
          </a:xfrm>
          <a:prstGeom prst="rect">
            <a:avLst/>
          </a:prstGeom>
          <a:noFill/>
          <a:ln w="9525">
            <a:noFill/>
            <a:miter lim="800000"/>
            <a:headEnd/>
            <a:tailEnd/>
          </a:ln>
          <a:effectLst/>
        </p:spPr>
        <p:txBody>
          <a:bodyPr vert="horz" wrap="square" lIns="93601" tIns="46800" rIns="93601" bIns="46800" numCol="1" anchor="t" anchorCtr="0" compatLnSpc="1">
            <a:prstTxWarp prst="textNoShape">
              <a:avLst/>
            </a:prstTxWarp>
          </a:bodyPr>
          <a:lstStyle>
            <a:lvl1pPr algn="r" defTabSz="936625" eaLnBrk="0" hangingPunct="0">
              <a:lnSpc>
                <a:spcPct val="100000"/>
              </a:lnSpc>
              <a:spcBef>
                <a:spcPct val="0"/>
              </a:spcBef>
              <a:defRPr sz="1200" b="0">
                <a:solidFill>
                  <a:schemeClr val="tx1"/>
                </a:solidFill>
                <a:latin typeface="Times New Roman" pitchFamily="18" charset="0"/>
                <a:cs typeface="+mn-cs"/>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33099" y="4416428"/>
            <a:ext cx="5144206" cy="4181475"/>
          </a:xfrm>
          <a:prstGeom prst="rect">
            <a:avLst/>
          </a:prstGeom>
          <a:noFill/>
          <a:ln w="9525">
            <a:noFill/>
            <a:miter lim="800000"/>
            <a:headEnd/>
            <a:tailEnd/>
          </a:ln>
          <a:effectLst/>
        </p:spPr>
        <p:txBody>
          <a:bodyPr vert="horz" wrap="square" lIns="93601" tIns="46800" rIns="93601" bIns="468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1" y="8831266"/>
            <a:ext cx="3036218" cy="465137"/>
          </a:xfrm>
          <a:prstGeom prst="rect">
            <a:avLst/>
          </a:prstGeom>
          <a:noFill/>
          <a:ln w="9525">
            <a:noFill/>
            <a:miter lim="800000"/>
            <a:headEnd/>
            <a:tailEnd/>
          </a:ln>
          <a:effectLst/>
        </p:spPr>
        <p:txBody>
          <a:bodyPr vert="horz" wrap="square" lIns="93601" tIns="46800" rIns="93601" bIns="46800" numCol="1" anchor="b" anchorCtr="0" compatLnSpc="1">
            <a:prstTxWarp prst="textNoShape">
              <a:avLst/>
            </a:prstTxWarp>
          </a:bodyPr>
          <a:lstStyle>
            <a:lvl1pPr defTabSz="936625" eaLnBrk="0" hangingPunct="0">
              <a:lnSpc>
                <a:spcPct val="100000"/>
              </a:lnSpc>
              <a:spcBef>
                <a:spcPct val="0"/>
              </a:spcBef>
              <a:defRPr sz="1200" b="0">
                <a:solidFill>
                  <a:schemeClr val="tx1"/>
                </a:solidFill>
                <a:latin typeface="Times New Roman" pitchFamily="18" charset="0"/>
                <a:cs typeface="+mn-cs"/>
              </a:defRPr>
            </a:lvl1pPr>
          </a:lstStyle>
          <a:p>
            <a:pPr>
              <a:defRPr/>
            </a:pPr>
            <a:endParaRPr lang="en-US"/>
          </a:p>
        </p:txBody>
      </p:sp>
      <p:sp>
        <p:nvSpPr>
          <p:cNvPr id="20487" name="Rectangle 7"/>
          <p:cNvSpPr>
            <a:spLocks noGrp="1" noChangeArrowheads="1"/>
          </p:cNvSpPr>
          <p:nvPr>
            <p:ph type="sldNum" sz="quarter" idx="5"/>
          </p:nvPr>
        </p:nvSpPr>
        <p:spPr bwMode="auto">
          <a:xfrm>
            <a:off x="3974184" y="8831266"/>
            <a:ext cx="3036217" cy="465137"/>
          </a:xfrm>
          <a:prstGeom prst="rect">
            <a:avLst/>
          </a:prstGeom>
          <a:noFill/>
          <a:ln w="9525">
            <a:noFill/>
            <a:miter lim="800000"/>
            <a:headEnd/>
            <a:tailEnd/>
          </a:ln>
          <a:effectLst/>
        </p:spPr>
        <p:txBody>
          <a:bodyPr vert="horz" wrap="square" lIns="93601" tIns="46800" rIns="93601" bIns="46800" numCol="1" anchor="b" anchorCtr="0" compatLnSpc="1">
            <a:prstTxWarp prst="textNoShape">
              <a:avLst/>
            </a:prstTxWarp>
          </a:bodyPr>
          <a:lstStyle>
            <a:lvl1pPr algn="r" defTabSz="936625" eaLnBrk="0" hangingPunct="0">
              <a:lnSpc>
                <a:spcPct val="100000"/>
              </a:lnSpc>
              <a:spcBef>
                <a:spcPct val="0"/>
              </a:spcBef>
              <a:defRPr sz="1200" b="0">
                <a:solidFill>
                  <a:schemeClr val="tx1"/>
                </a:solidFill>
                <a:latin typeface="Times New Roman" pitchFamily="18" charset="0"/>
                <a:cs typeface="+mn-cs"/>
              </a:defRPr>
            </a:lvl1pPr>
          </a:lstStyle>
          <a:p>
            <a:pPr>
              <a:defRPr/>
            </a:pPr>
            <a:fld id="{02305B4C-ECE7-4BD4-A858-70B02B8649A6}" type="slidenum">
              <a:rPr lang="en-US"/>
              <a:pPr>
                <a:defRPr/>
              </a:pPr>
              <a:t>‹#›</a:t>
            </a:fld>
            <a:endParaRPr lang="en-US"/>
          </a:p>
        </p:txBody>
      </p:sp>
    </p:spTree>
    <p:extLst>
      <p:ext uri="{BB962C8B-B14F-4D97-AF65-F5344CB8AC3E}">
        <p14:creationId xmlns:p14="http://schemas.microsoft.com/office/powerpoint/2010/main" val="328414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22E0E933-1AF8-47DA-B5EF-A28C992FE657}" type="slidenum">
              <a:rPr lang="en-US" smtClean="0"/>
              <a:pPr>
                <a:defRPr/>
              </a:pPr>
              <a:t>1</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p:cNvSpPr>
            <a:spLocks noGrp="1"/>
          </p:cNvSpPr>
          <p:nvPr>
            <p:ph type="sldNum" sz="quarter" idx="5"/>
          </p:nvPr>
        </p:nvSpPr>
        <p:spPr/>
        <p:txBody>
          <a:bodyPr/>
          <a:lstStyle/>
          <a:p>
            <a:pPr>
              <a:defRPr/>
            </a:pPr>
            <a:fld id="{8773E4DC-1D31-4511-8600-C612749B56E1}" type="slidenum">
              <a:rPr lang="en-US" smtClean="0"/>
              <a:pPr>
                <a:defRPr/>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p:txBody>
          <a:bodyPr/>
          <a:lstStyle/>
          <a:p>
            <a:pPr>
              <a:defRPr/>
            </a:pPr>
            <a:fld id="{7CBEB52A-1329-462D-9FC2-AC80FFD4E604}" type="slidenum">
              <a:rPr lang="en-US" smtClean="0"/>
              <a:pPr>
                <a:defRPr/>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p:cNvSpPr>
            <a:spLocks noGrp="1"/>
          </p:cNvSpPr>
          <p:nvPr>
            <p:ph type="sldNum" sz="quarter" idx="5"/>
          </p:nvPr>
        </p:nvSpPr>
        <p:spPr/>
        <p:txBody>
          <a:bodyPr/>
          <a:lstStyle/>
          <a:p>
            <a:pPr>
              <a:defRPr/>
            </a:pPr>
            <a:fld id="{7B005B96-1EFD-46F0-8BF6-C42B67CA042D}"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8132" name="Slide Number Placeholder 3"/>
          <p:cNvSpPr>
            <a:spLocks noGrp="1"/>
          </p:cNvSpPr>
          <p:nvPr>
            <p:ph type="sldNum" sz="quarter" idx="5"/>
          </p:nvPr>
        </p:nvSpPr>
        <p:spPr/>
        <p:txBody>
          <a:bodyPr/>
          <a:lstStyle/>
          <a:p>
            <a:pPr>
              <a:defRPr/>
            </a:pPr>
            <a:fld id="{C346862E-8897-4A77-B190-B1863F189379}"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p:cNvSpPr>
            <a:spLocks noGrp="1"/>
          </p:cNvSpPr>
          <p:nvPr>
            <p:ph type="sldNum" sz="quarter" idx="5"/>
          </p:nvPr>
        </p:nvSpPr>
        <p:spPr/>
        <p:txBody>
          <a:bodyPr/>
          <a:lstStyle/>
          <a:p>
            <a:pPr>
              <a:defRPr/>
            </a:pPr>
            <a:fld id="{482C02E0-8A2B-43E2-8350-9F5502B9A386}"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0180" name="Slide Number Placeholder 3"/>
          <p:cNvSpPr>
            <a:spLocks noGrp="1"/>
          </p:cNvSpPr>
          <p:nvPr>
            <p:ph type="sldNum" sz="quarter" idx="5"/>
          </p:nvPr>
        </p:nvSpPr>
        <p:spPr/>
        <p:txBody>
          <a:bodyPr/>
          <a:lstStyle/>
          <a:p>
            <a:pPr>
              <a:defRPr/>
            </a:pPr>
            <a:fld id="{314D0AA3-C0BA-44ED-9CEA-8803E281CFA7}"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04" name="Slide Number Placeholder 3"/>
          <p:cNvSpPr>
            <a:spLocks noGrp="1"/>
          </p:cNvSpPr>
          <p:nvPr>
            <p:ph type="sldNum" sz="quarter" idx="5"/>
          </p:nvPr>
        </p:nvSpPr>
        <p:spPr/>
        <p:txBody>
          <a:bodyPr/>
          <a:lstStyle/>
          <a:p>
            <a:pPr>
              <a:defRPr/>
            </a:pPr>
            <a:fld id="{2AD84DD1-4AE2-4E8B-AA54-29E179B2B31F}"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2228" name="Slide Number Placeholder 3"/>
          <p:cNvSpPr>
            <a:spLocks noGrp="1"/>
          </p:cNvSpPr>
          <p:nvPr>
            <p:ph type="sldNum" sz="quarter" idx="5"/>
          </p:nvPr>
        </p:nvSpPr>
        <p:spPr/>
        <p:txBody>
          <a:bodyPr/>
          <a:lstStyle/>
          <a:p>
            <a:pPr>
              <a:defRPr/>
            </a:pPr>
            <a:fld id="{8290FE72-8D95-420E-A3D8-76EA5B959F02}"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p:cNvSpPr>
            <a:spLocks noGrp="1"/>
          </p:cNvSpPr>
          <p:nvPr>
            <p:ph type="sldNum" sz="quarter" idx="5"/>
          </p:nvPr>
        </p:nvSpPr>
        <p:spPr/>
        <p:txBody>
          <a:bodyPr/>
          <a:lstStyle/>
          <a:p>
            <a:pPr>
              <a:defRPr/>
            </a:pPr>
            <a:fld id="{FCCBACB7-F8BA-4D11-A552-670B098A420F}"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6324" name="Slide Number Placeholder 3"/>
          <p:cNvSpPr>
            <a:spLocks noGrp="1"/>
          </p:cNvSpPr>
          <p:nvPr>
            <p:ph type="sldNum" sz="quarter" idx="5"/>
          </p:nvPr>
        </p:nvSpPr>
        <p:spPr/>
        <p:txBody>
          <a:bodyPr/>
          <a:lstStyle/>
          <a:p>
            <a:pPr>
              <a:defRPr/>
            </a:pPr>
            <a:fld id="{D9FACB66-B2B2-4D5C-A908-08A9109DCF1D}" type="slidenum">
              <a:rPr lang="en-US" smtClean="0"/>
              <a:pPr>
                <a:defRPr/>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p:cNvSpPr>
            <a:spLocks noGrp="1"/>
          </p:cNvSpPr>
          <p:nvPr>
            <p:ph type="sldNum" sz="quarter" idx="5"/>
          </p:nvPr>
        </p:nvSpPr>
        <p:spPr/>
        <p:txBody>
          <a:bodyPr/>
          <a:lstStyle/>
          <a:p>
            <a:pPr>
              <a:defRPr/>
            </a:pPr>
            <a:fld id="{80ED8E7A-2840-4847-8C4B-F21B8DB8270C}"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121E4FF-1152-44F4-B5DF-AD6D2D49C09A}"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F45BC7-03A3-42A0-AA3D-B07355C34115}" type="slidenum">
              <a:rPr lang="en-US"/>
              <a:pPr>
                <a:defRPr/>
              </a:pPr>
              <a:t>‹#›</a:t>
            </a:fld>
            <a:endParaRPr lang="en-US"/>
          </a:p>
        </p:txBody>
      </p:sp>
    </p:spTree>
    <p:extLst>
      <p:ext uri="{BB962C8B-B14F-4D97-AF65-F5344CB8AC3E}">
        <p14:creationId xmlns:p14="http://schemas.microsoft.com/office/powerpoint/2010/main" val="287633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10C389-442B-4701-ABBA-9642B6FF988C}"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A61039-0565-4FCB-9B9E-289BCC8F936F}" type="slidenum">
              <a:rPr lang="en-US"/>
              <a:pPr>
                <a:defRPr/>
              </a:pPr>
              <a:t>‹#›</a:t>
            </a:fld>
            <a:endParaRPr lang="en-US"/>
          </a:p>
        </p:txBody>
      </p:sp>
    </p:spTree>
    <p:extLst>
      <p:ext uri="{BB962C8B-B14F-4D97-AF65-F5344CB8AC3E}">
        <p14:creationId xmlns:p14="http://schemas.microsoft.com/office/powerpoint/2010/main" val="243383769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E4386A-228F-488D-A7B7-96A1E00CDB02}"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F83120-0E7C-487A-9B30-A7F686A6487C}" type="slidenum">
              <a:rPr lang="en-US"/>
              <a:pPr>
                <a:defRPr/>
              </a:pPr>
              <a:t>‹#›</a:t>
            </a:fld>
            <a:endParaRPr lang="en-US"/>
          </a:p>
        </p:txBody>
      </p:sp>
    </p:spTree>
    <p:extLst>
      <p:ext uri="{BB962C8B-B14F-4D97-AF65-F5344CB8AC3E}">
        <p14:creationId xmlns:p14="http://schemas.microsoft.com/office/powerpoint/2010/main" val="351544075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119458-DA4D-429E-B378-1EB8251438AE}"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1090BC-50FE-4B08-8E13-79DCB73353BE}" type="slidenum">
              <a:rPr lang="en-US"/>
              <a:pPr>
                <a:defRPr/>
              </a:pPr>
              <a:t>‹#›</a:t>
            </a:fld>
            <a:endParaRPr lang="en-US"/>
          </a:p>
        </p:txBody>
      </p:sp>
    </p:spTree>
    <p:extLst>
      <p:ext uri="{BB962C8B-B14F-4D97-AF65-F5344CB8AC3E}">
        <p14:creationId xmlns:p14="http://schemas.microsoft.com/office/powerpoint/2010/main" val="290247750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3B63FC0-5C76-4C73-BA1E-55D548E57D43}"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E482F0-0581-42BB-85BE-0B2959976734}" type="slidenum">
              <a:rPr lang="en-US"/>
              <a:pPr>
                <a:defRPr/>
              </a:pPr>
              <a:t>‹#›</a:t>
            </a:fld>
            <a:endParaRPr lang="en-US"/>
          </a:p>
        </p:txBody>
      </p:sp>
    </p:spTree>
    <p:extLst>
      <p:ext uri="{BB962C8B-B14F-4D97-AF65-F5344CB8AC3E}">
        <p14:creationId xmlns:p14="http://schemas.microsoft.com/office/powerpoint/2010/main" val="29113961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0D72868-96F9-42D6-97BD-4B66C6D1F15B}"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022D96-EF35-4337-A5CF-2DC61F067ED1}" type="slidenum">
              <a:rPr lang="en-US"/>
              <a:pPr>
                <a:defRPr/>
              </a:pPr>
              <a:t>‹#›</a:t>
            </a:fld>
            <a:endParaRPr lang="en-US"/>
          </a:p>
        </p:txBody>
      </p:sp>
    </p:spTree>
    <p:extLst>
      <p:ext uri="{BB962C8B-B14F-4D97-AF65-F5344CB8AC3E}">
        <p14:creationId xmlns:p14="http://schemas.microsoft.com/office/powerpoint/2010/main" val="11480774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ED96C29-C8F3-4E22-962A-2F9520F91D67}" type="datetimeFigureOut">
              <a:rPr lang="en-US"/>
              <a:pPr>
                <a:defRPr/>
              </a:pPr>
              <a:t>9/28/2020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B86B07-54F0-4142-85D2-E2A3AC0D9CFB}" type="slidenum">
              <a:rPr lang="en-US"/>
              <a:pPr>
                <a:defRPr/>
              </a:pPr>
              <a:t>‹#›</a:t>
            </a:fld>
            <a:endParaRPr lang="en-US"/>
          </a:p>
        </p:txBody>
      </p:sp>
    </p:spTree>
    <p:extLst>
      <p:ext uri="{BB962C8B-B14F-4D97-AF65-F5344CB8AC3E}">
        <p14:creationId xmlns:p14="http://schemas.microsoft.com/office/powerpoint/2010/main" val="209348837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54773FD-33BE-46DD-B87D-F7D13B4ACCBB}" type="datetimeFigureOut">
              <a:rPr lang="en-US"/>
              <a:pPr>
                <a:defRPr/>
              </a:pPr>
              <a:t>9/28/2020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E6B88B-2AED-4138-8CD4-9CB8BAD8CE83}" type="slidenum">
              <a:rPr lang="en-US"/>
              <a:pPr>
                <a:defRPr/>
              </a:pPr>
              <a:t>‹#›</a:t>
            </a:fld>
            <a:endParaRPr lang="en-US"/>
          </a:p>
        </p:txBody>
      </p:sp>
    </p:spTree>
    <p:extLst>
      <p:ext uri="{BB962C8B-B14F-4D97-AF65-F5344CB8AC3E}">
        <p14:creationId xmlns:p14="http://schemas.microsoft.com/office/powerpoint/2010/main" val="126203467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F44101-C73B-4D49-A584-C783E8A56477}" type="datetimeFigureOut">
              <a:rPr lang="en-US"/>
              <a:pPr>
                <a:defRPr/>
              </a:pPr>
              <a:t>9/28/2020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F9A2AC8-D2BD-4FF7-AB8F-092C1766FE4A}" type="slidenum">
              <a:rPr lang="en-US"/>
              <a:pPr>
                <a:defRPr/>
              </a:pPr>
              <a:t>‹#›</a:t>
            </a:fld>
            <a:endParaRPr lang="en-US"/>
          </a:p>
        </p:txBody>
      </p:sp>
    </p:spTree>
    <p:extLst>
      <p:ext uri="{BB962C8B-B14F-4D97-AF65-F5344CB8AC3E}">
        <p14:creationId xmlns:p14="http://schemas.microsoft.com/office/powerpoint/2010/main" val="307450881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C7ACD4-A478-4B9E-97ED-91F8223F4F2C}"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7BA942-DEBC-43FF-B647-9068EBE45927}" type="slidenum">
              <a:rPr lang="en-US"/>
              <a:pPr>
                <a:defRPr/>
              </a:pPr>
              <a:t>‹#›</a:t>
            </a:fld>
            <a:endParaRPr lang="en-US"/>
          </a:p>
        </p:txBody>
      </p:sp>
    </p:spTree>
    <p:extLst>
      <p:ext uri="{BB962C8B-B14F-4D97-AF65-F5344CB8AC3E}">
        <p14:creationId xmlns:p14="http://schemas.microsoft.com/office/powerpoint/2010/main" val="88976194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5185C27-6FC0-43C3-88DE-24F9CB873AC7}"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47345A-01F6-4EC9-BB76-B405350F3C4B}" type="slidenum">
              <a:rPr lang="en-US"/>
              <a:pPr>
                <a:defRPr/>
              </a:pPr>
              <a:t>‹#›</a:t>
            </a:fld>
            <a:endParaRPr lang="en-US"/>
          </a:p>
        </p:txBody>
      </p:sp>
    </p:spTree>
    <p:extLst>
      <p:ext uri="{BB962C8B-B14F-4D97-AF65-F5344CB8AC3E}">
        <p14:creationId xmlns:p14="http://schemas.microsoft.com/office/powerpoint/2010/main" val="165550269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5A25D8-795D-43E0-AD1A-4714F02A38B8}"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4FFA3D-E0F1-465A-87CB-FE78A5727D20}" type="slidenum">
              <a:rPr lang="en-US"/>
              <a:pPr>
                <a:defRPr/>
              </a:pPr>
              <a:t>‹#›</a:t>
            </a:fld>
            <a:endParaRPr lang="en-US"/>
          </a:p>
        </p:txBody>
      </p:sp>
    </p:spTree>
    <p:extLst>
      <p:ext uri="{BB962C8B-B14F-4D97-AF65-F5344CB8AC3E}">
        <p14:creationId xmlns:p14="http://schemas.microsoft.com/office/powerpoint/2010/main" val="283175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B4F3356-4FEB-41D3-AE4C-0E30B5460363}"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32F7E1-04F0-4928-AD9F-14A8900DA4A0}" type="slidenum">
              <a:rPr lang="en-US"/>
              <a:pPr>
                <a:defRPr/>
              </a:pPr>
              <a:t>‹#›</a:t>
            </a:fld>
            <a:endParaRPr lang="en-US"/>
          </a:p>
        </p:txBody>
      </p:sp>
    </p:spTree>
    <p:extLst>
      <p:ext uri="{BB962C8B-B14F-4D97-AF65-F5344CB8AC3E}">
        <p14:creationId xmlns:p14="http://schemas.microsoft.com/office/powerpoint/2010/main" val="135566277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4FF1D9-BC34-40F8-9322-8A72D08FA00C}"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9C0C99-2266-4F42-AB2A-A099AFA9DD78}" type="slidenum">
              <a:rPr lang="en-US"/>
              <a:pPr>
                <a:defRPr/>
              </a:pPr>
              <a:t>‹#›</a:t>
            </a:fld>
            <a:endParaRPr lang="en-US"/>
          </a:p>
        </p:txBody>
      </p:sp>
    </p:spTree>
    <p:extLst>
      <p:ext uri="{BB962C8B-B14F-4D97-AF65-F5344CB8AC3E}">
        <p14:creationId xmlns:p14="http://schemas.microsoft.com/office/powerpoint/2010/main" val="215524812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1AD7398-DD23-4121-86D9-85D79997A856}"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25AFA7-F643-4677-8F4A-0455341EB705}" type="slidenum">
              <a:rPr lang="en-US"/>
              <a:pPr>
                <a:defRPr/>
              </a:pPr>
              <a:t>‹#›</a:t>
            </a:fld>
            <a:endParaRPr lang="en-US"/>
          </a:p>
        </p:txBody>
      </p:sp>
    </p:spTree>
    <p:extLst>
      <p:ext uri="{BB962C8B-B14F-4D97-AF65-F5344CB8AC3E}">
        <p14:creationId xmlns:p14="http://schemas.microsoft.com/office/powerpoint/2010/main" val="71045683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2F75B9-5E9D-4524-95E0-7487B058AB57}"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0171B1-05B0-4E97-8D59-550CA99F2FEB}" type="slidenum">
              <a:rPr lang="en-US"/>
              <a:pPr>
                <a:defRPr/>
              </a:pPr>
              <a:t>‹#›</a:t>
            </a:fld>
            <a:endParaRPr lang="en-US"/>
          </a:p>
        </p:txBody>
      </p:sp>
    </p:spTree>
    <p:extLst>
      <p:ext uri="{BB962C8B-B14F-4D97-AF65-F5344CB8AC3E}">
        <p14:creationId xmlns:p14="http://schemas.microsoft.com/office/powerpoint/2010/main" val="365535600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FB3E1C5-BAF8-494D-9AD4-3F2D654A8DB4}"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2810A8-6C8C-4EB1-B75B-48BDB5C9449D}" type="slidenum">
              <a:rPr lang="en-US"/>
              <a:pPr>
                <a:defRPr/>
              </a:pPr>
              <a:t>‹#›</a:t>
            </a:fld>
            <a:endParaRPr lang="en-US"/>
          </a:p>
        </p:txBody>
      </p:sp>
    </p:spTree>
    <p:extLst>
      <p:ext uri="{BB962C8B-B14F-4D97-AF65-F5344CB8AC3E}">
        <p14:creationId xmlns:p14="http://schemas.microsoft.com/office/powerpoint/2010/main" val="173031606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2B869F-AC08-49F3-AD23-F9DE9A1301EE}"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F8926E-76DB-4E1E-9810-4B6EB7AB3F9B}" type="slidenum">
              <a:rPr lang="en-US"/>
              <a:pPr>
                <a:defRPr/>
              </a:pPr>
              <a:t>‹#›</a:t>
            </a:fld>
            <a:endParaRPr lang="en-US"/>
          </a:p>
        </p:txBody>
      </p:sp>
    </p:spTree>
    <p:extLst>
      <p:ext uri="{BB962C8B-B14F-4D97-AF65-F5344CB8AC3E}">
        <p14:creationId xmlns:p14="http://schemas.microsoft.com/office/powerpoint/2010/main" val="228087394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BF33959-8914-43C6-8EC0-26F8AE146022}" type="datetimeFigureOut">
              <a:rPr lang="en-US"/>
              <a:pPr>
                <a:defRPr/>
              </a:pPr>
              <a:t>9/28/2020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AC22CAD-8A2F-42C1-92BF-75D058F44677}" type="slidenum">
              <a:rPr lang="en-US"/>
              <a:pPr>
                <a:defRPr/>
              </a:pPr>
              <a:t>‹#›</a:t>
            </a:fld>
            <a:endParaRPr lang="en-US"/>
          </a:p>
        </p:txBody>
      </p:sp>
    </p:spTree>
    <p:extLst>
      <p:ext uri="{BB962C8B-B14F-4D97-AF65-F5344CB8AC3E}">
        <p14:creationId xmlns:p14="http://schemas.microsoft.com/office/powerpoint/2010/main" val="242041382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9DD692-B3A3-4FE8-82B5-C175FD5F4D0F}" type="datetimeFigureOut">
              <a:rPr lang="en-US"/>
              <a:pPr>
                <a:defRPr/>
              </a:pPr>
              <a:t>9/28/2020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E7DD653-7345-4063-B991-F30956E68CD9}" type="slidenum">
              <a:rPr lang="en-US"/>
              <a:pPr>
                <a:defRPr/>
              </a:pPr>
              <a:t>‹#›</a:t>
            </a:fld>
            <a:endParaRPr lang="en-US"/>
          </a:p>
        </p:txBody>
      </p:sp>
    </p:spTree>
    <p:extLst>
      <p:ext uri="{BB962C8B-B14F-4D97-AF65-F5344CB8AC3E}">
        <p14:creationId xmlns:p14="http://schemas.microsoft.com/office/powerpoint/2010/main" val="1803685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15E8D8-8FE3-4C30-8479-09AD1F7DF8C2}" type="datetimeFigureOut">
              <a:rPr lang="en-US"/>
              <a:pPr>
                <a:defRPr/>
              </a:pPr>
              <a:t>9/28/2020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857077-6FFA-46DB-9B58-CA385232C5FA}" type="slidenum">
              <a:rPr lang="en-US"/>
              <a:pPr>
                <a:defRPr/>
              </a:pPr>
              <a:t>‹#›</a:t>
            </a:fld>
            <a:endParaRPr lang="en-US"/>
          </a:p>
        </p:txBody>
      </p:sp>
    </p:spTree>
    <p:extLst>
      <p:ext uri="{BB962C8B-B14F-4D97-AF65-F5344CB8AC3E}">
        <p14:creationId xmlns:p14="http://schemas.microsoft.com/office/powerpoint/2010/main" val="418115165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0A4C818-1817-49AB-897B-2BF99CFD0896}"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6B0624-7DC0-4D9A-9D61-D2E14A424FB9}" type="slidenum">
              <a:rPr lang="en-US"/>
              <a:pPr>
                <a:defRPr/>
              </a:pPr>
              <a:t>‹#›</a:t>
            </a:fld>
            <a:endParaRPr lang="en-US"/>
          </a:p>
        </p:txBody>
      </p:sp>
    </p:spTree>
    <p:extLst>
      <p:ext uri="{BB962C8B-B14F-4D97-AF65-F5344CB8AC3E}">
        <p14:creationId xmlns:p14="http://schemas.microsoft.com/office/powerpoint/2010/main" val="356576252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C737216-3995-4678-8A55-8E159F3F2E81}"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17472D-B4D0-4252-8E20-7ABCF8C91E08}" type="slidenum">
              <a:rPr lang="en-US"/>
              <a:pPr>
                <a:defRPr/>
              </a:pPr>
              <a:t>‹#›</a:t>
            </a:fld>
            <a:endParaRPr lang="en-US"/>
          </a:p>
        </p:txBody>
      </p:sp>
    </p:spTree>
    <p:extLst>
      <p:ext uri="{BB962C8B-B14F-4D97-AF65-F5344CB8AC3E}">
        <p14:creationId xmlns:p14="http://schemas.microsoft.com/office/powerpoint/2010/main" val="225402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741F118-A3D6-4FF5-B6B1-7CDF064EF2A0}"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A4966A-CBF4-4DBE-B513-C036AC69F0E2}" type="slidenum">
              <a:rPr lang="en-US"/>
              <a:pPr>
                <a:defRPr/>
              </a:pPr>
              <a:t>‹#›</a:t>
            </a:fld>
            <a:endParaRPr lang="en-US"/>
          </a:p>
        </p:txBody>
      </p:sp>
    </p:spTree>
    <p:extLst>
      <p:ext uri="{BB962C8B-B14F-4D97-AF65-F5344CB8AC3E}">
        <p14:creationId xmlns:p14="http://schemas.microsoft.com/office/powerpoint/2010/main" val="281145986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5CB03D7-3EC9-439D-88C1-4FFDFA13B71F}"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762E40-E0A9-45AE-9466-577B768FFAF5}" type="slidenum">
              <a:rPr lang="en-US"/>
              <a:pPr>
                <a:defRPr/>
              </a:pPr>
              <a:t>‹#›</a:t>
            </a:fld>
            <a:endParaRPr lang="en-US"/>
          </a:p>
        </p:txBody>
      </p:sp>
    </p:spTree>
    <p:extLst>
      <p:ext uri="{BB962C8B-B14F-4D97-AF65-F5344CB8AC3E}">
        <p14:creationId xmlns:p14="http://schemas.microsoft.com/office/powerpoint/2010/main" val="155812070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51A72A-693D-4B9E-878E-6032FA2E35BA}"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99F2E0-FEC8-4148-89D5-A1A40C6577EF}" type="slidenum">
              <a:rPr lang="en-US"/>
              <a:pPr>
                <a:defRPr/>
              </a:pPr>
              <a:t>‹#›</a:t>
            </a:fld>
            <a:endParaRPr lang="en-US"/>
          </a:p>
        </p:txBody>
      </p:sp>
    </p:spTree>
    <p:extLst>
      <p:ext uri="{BB962C8B-B14F-4D97-AF65-F5344CB8AC3E}">
        <p14:creationId xmlns:p14="http://schemas.microsoft.com/office/powerpoint/2010/main" val="316383199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0300491"/>
      </p:ext>
    </p:extLst>
  </p:cSld>
  <p:clrMapOvr>
    <a:masterClrMapping/>
  </p:clrMapOvr>
  <p:transition>
    <p:fade/>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6051651"/>
      </p:ext>
    </p:extLst>
  </p:cSld>
  <p:clrMapOvr>
    <a:masterClrMapping/>
  </p:clrMapOvr>
  <p:transition>
    <p:fade/>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978651"/>
      </p:ext>
    </p:extLst>
  </p:cSld>
  <p:clrMapOvr>
    <a:masterClrMapping/>
  </p:clrMapOvr>
  <p:transition>
    <p:fade/>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1217836"/>
      </p:ext>
    </p:extLst>
  </p:cSld>
  <p:clrMapOvr>
    <a:masterClrMapping/>
  </p:clrMapOvr>
  <p:transition>
    <p:fade/>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9356744"/>
      </p:ext>
    </p:extLst>
  </p:cSld>
  <p:clrMapOvr>
    <a:masterClrMapping/>
  </p:clrMapOvr>
  <p:transition>
    <p:fade/>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66717600"/>
      </p:ext>
    </p:extLst>
  </p:cSld>
  <p:clrMapOvr>
    <a:masterClrMapping/>
  </p:clrMapOvr>
  <p:transition>
    <p:fade/>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740778"/>
      </p:ext>
    </p:extLst>
  </p:cSld>
  <p:clrMapOvr>
    <a:masterClrMapping/>
  </p:clrMapOvr>
  <p:transition>
    <p:fade/>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6682212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1EF106-668E-4F16-8CEA-76A5CBC215B9}"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D6DF8A-9357-4CF9-80DB-F75F88157F02}" type="slidenum">
              <a:rPr lang="en-US"/>
              <a:pPr>
                <a:defRPr/>
              </a:pPr>
              <a:t>‹#›</a:t>
            </a:fld>
            <a:endParaRPr lang="en-US"/>
          </a:p>
        </p:txBody>
      </p:sp>
    </p:spTree>
    <p:extLst>
      <p:ext uri="{BB962C8B-B14F-4D97-AF65-F5344CB8AC3E}">
        <p14:creationId xmlns:p14="http://schemas.microsoft.com/office/powerpoint/2010/main" val="197834895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04223449"/>
      </p:ext>
    </p:extLst>
  </p:cSld>
  <p:clrMapOvr>
    <a:masterClrMapping/>
  </p:clrMapOvr>
  <p:transition>
    <p:fade/>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0018851"/>
      </p:ext>
    </p:extLst>
  </p:cSld>
  <p:clrMapOvr>
    <a:masterClrMapping/>
  </p:clrMapOvr>
  <p:transition>
    <p:fade/>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31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31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3048937"/>
      </p:ext>
    </p:extLst>
  </p:cSld>
  <p:clrMapOvr>
    <a:masterClrMapping/>
  </p:clrMapOvr>
  <p:transition>
    <p:fade/>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51427241"/>
      </p:ext>
    </p:extLst>
  </p:cSld>
  <p:clrMapOvr>
    <a:masterClrMapping/>
  </p:clrMapOvr>
  <p:transition>
    <p:fade/>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4659840"/>
      </p:ext>
    </p:extLst>
  </p:cSld>
  <p:clrMapOvr>
    <a:masterClrMapping/>
  </p:clrMapOvr>
  <p:transition>
    <p:fade/>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06920864"/>
      </p:ext>
    </p:extLst>
  </p:cSld>
  <p:clrMapOvr>
    <a:masterClrMapping/>
  </p:clrMapOvr>
  <p:transition>
    <p:fade/>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0104798"/>
      </p:ext>
    </p:extLst>
  </p:cSld>
  <p:clrMapOvr>
    <a:masterClrMapping/>
  </p:clrMapOvr>
  <p:transition>
    <p:fade/>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7317006"/>
      </p:ext>
    </p:extLst>
  </p:cSld>
  <p:clrMapOvr>
    <a:masterClrMapping/>
  </p:clrMapOvr>
  <p:transition>
    <p:fade/>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12301424"/>
      </p:ext>
    </p:extLst>
  </p:cSld>
  <p:clrMapOvr>
    <a:masterClrMapping/>
  </p:clrMapOvr>
  <p:transition>
    <p:fade/>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006317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B83EA3F-F9AC-4F2C-A8CA-AA54DA3158CA}"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97C4B4-76B1-46C7-8CE1-056CC7EB8ED3}" type="slidenum">
              <a:rPr lang="en-US"/>
              <a:pPr>
                <a:defRPr/>
              </a:pPr>
              <a:t>‹#›</a:t>
            </a:fld>
            <a:endParaRPr lang="en-US"/>
          </a:p>
        </p:txBody>
      </p:sp>
    </p:spTree>
    <p:extLst>
      <p:ext uri="{BB962C8B-B14F-4D97-AF65-F5344CB8AC3E}">
        <p14:creationId xmlns:p14="http://schemas.microsoft.com/office/powerpoint/2010/main" val="369685708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3143605"/>
      </p:ext>
    </p:extLst>
  </p:cSld>
  <p:clrMapOvr>
    <a:masterClrMapping/>
  </p:clrMapOvr>
  <p:transition>
    <p:fade/>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7020893"/>
      </p:ext>
    </p:extLst>
  </p:cSld>
  <p:clrMapOvr>
    <a:masterClrMapping/>
  </p:clrMapOvr>
  <p:transition>
    <p:fade/>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7116448"/>
      </p:ext>
    </p:extLst>
  </p:cSld>
  <p:clrMapOvr>
    <a:masterClrMapping/>
  </p:clrMapOvr>
  <p:transition>
    <p:fade/>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31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31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4674125"/>
      </p:ext>
    </p:extLst>
  </p:cSld>
  <p:clrMapOvr>
    <a:masterClrMapping/>
  </p:clrMapOvr>
  <p:transition>
    <p:fade/>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19407952"/>
      </p:ext>
    </p:extLst>
  </p:cSld>
  <p:clrMapOvr>
    <a:masterClrMapping/>
  </p:clrMapOvr>
  <p:transition>
    <p:fade/>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1979114"/>
      </p:ext>
    </p:extLst>
  </p:cSld>
  <p:clrMapOvr>
    <a:masterClrMapping/>
  </p:clrMapOvr>
  <p:transition>
    <p:fade/>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30575095"/>
      </p:ext>
    </p:extLst>
  </p:cSld>
  <p:clrMapOvr>
    <a:masterClrMapping/>
  </p:clrMapOvr>
  <p:transition>
    <p:fade/>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2313" y="1905000"/>
            <a:ext cx="3943350" cy="210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8063" y="1905000"/>
            <a:ext cx="3944937" cy="210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7943253"/>
      </p:ext>
    </p:extLst>
  </p:cSld>
  <p:clrMapOvr>
    <a:masterClrMapping/>
  </p:clrMapOvr>
  <p:transition>
    <p:fade/>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1770913"/>
      </p:ext>
    </p:extLst>
  </p:cSld>
  <p:clrMapOvr>
    <a:masterClrMapping/>
  </p:clrMapOvr>
  <p:transition>
    <p:fade/>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7948943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D140F4-2907-478A-B719-5BAE0479AD7F}"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65C045-7B6B-4B7D-A867-CDF8D09A641D}" type="slidenum">
              <a:rPr lang="en-US"/>
              <a:pPr>
                <a:defRPr/>
              </a:pPr>
              <a:t>‹#›</a:t>
            </a:fld>
            <a:endParaRPr lang="en-US"/>
          </a:p>
        </p:txBody>
      </p:sp>
    </p:spTree>
    <p:extLst>
      <p:ext uri="{BB962C8B-B14F-4D97-AF65-F5344CB8AC3E}">
        <p14:creationId xmlns:p14="http://schemas.microsoft.com/office/powerpoint/2010/main" val="381829213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850084"/>
      </p:ext>
    </p:extLst>
  </p:cSld>
  <p:clrMapOvr>
    <a:masterClrMapping/>
  </p:clrMapOvr>
  <p:transition>
    <p:fade/>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80200478"/>
      </p:ext>
    </p:extLst>
  </p:cSld>
  <p:clrMapOvr>
    <a:masterClrMapping/>
  </p:clrMapOvr>
  <p:transition>
    <p:fade/>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07843732"/>
      </p:ext>
    </p:extLst>
  </p:cSld>
  <p:clrMapOvr>
    <a:masterClrMapping/>
  </p:clrMapOvr>
  <p:transition>
    <p:fade/>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9868226"/>
      </p:ext>
    </p:extLst>
  </p:cSld>
  <p:clrMapOvr>
    <a:masterClrMapping/>
  </p:clrMapOvr>
  <p:transition>
    <p:fade/>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7830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7830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5601169"/>
      </p:ext>
    </p:extLst>
  </p:cSld>
  <p:clrMapOvr>
    <a:masterClrMapping/>
  </p:clrMapOvr>
  <p:transition>
    <p:fade/>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3281450"/>
      </p:ext>
    </p:extLst>
  </p:cSld>
  <p:clrMapOvr>
    <a:masterClrMapping/>
  </p:clrMapOvr>
  <p:transition>
    <p:fade/>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4189734"/>
      </p:ext>
    </p:extLst>
  </p:cSld>
  <p:clrMapOvr>
    <a:masterClrMapping/>
  </p:clrMapOvr>
  <p:transition>
    <p:fade/>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38170062"/>
      </p:ext>
    </p:extLst>
  </p:cSld>
  <p:clrMapOvr>
    <a:masterClrMapping/>
  </p:clrMapOvr>
  <p:transition>
    <p:fade/>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7405121"/>
      </p:ext>
    </p:extLst>
  </p:cSld>
  <p:clrMapOvr>
    <a:masterClrMapping/>
  </p:clrMapOvr>
  <p:transition>
    <p:fade/>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377587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DA30028-64FB-4349-831D-2082FB714CF4}" type="datetimeFigureOut">
              <a:rPr lang="en-US"/>
              <a:pPr>
                <a:defRPr/>
              </a:pPr>
              <a:t>9/28/2020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12DA7E7-4D3D-434D-93E4-26C6229D0DC2}" type="slidenum">
              <a:rPr lang="en-US"/>
              <a:pPr>
                <a:defRPr/>
              </a:pPr>
              <a:t>‹#›</a:t>
            </a:fld>
            <a:endParaRPr lang="en-US"/>
          </a:p>
        </p:txBody>
      </p:sp>
    </p:spTree>
    <p:extLst>
      <p:ext uri="{BB962C8B-B14F-4D97-AF65-F5344CB8AC3E}">
        <p14:creationId xmlns:p14="http://schemas.microsoft.com/office/powerpoint/2010/main" val="355455554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0259250"/>
      </p:ext>
    </p:extLst>
  </p:cSld>
  <p:clrMapOvr>
    <a:masterClrMapping/>
  </p:clrMapOvr>
  <p:transition>
    <p:fade/>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485000"/>
      </p:ext>
    </p:extLst>
  </p:cSld>
  <p:clrMapOvr>
    <a:masterClrMapping/>
  </p:clrMapOvr>
  <p:transition>
    <p:fade/>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81671913"/>
      </p:ext>
    </p:extLst>
  </p:cSld>
  <p:clrMapOvr>
    <a:masterClrMapping/>
  </p:clrMapOvr>
  <p:transition>
    <p:fade/>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6731978"/>
      </p:ext>
    </p:extLst>
  </p:cSld>
  <p:clrMapOvr>
    <a:masterClrMapping/>
  </p:clrMapOvr>
  <p:transition>
    <p:fade/>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7736123"/>
      </p:ext>
    </p:extLst>
  </p:cSld>
  <p:clrMapOvr>
    <a:masterClrMapping/>
  </p:clrMapOvr>
  <p:transition>
    <p:fade/>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31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31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4514286"/>
      </p:ext>
    </p:extLst>
  </p:cSld>
  <p:clrMapOvr>
    <a:masterClrMapping/>
  </p:clrMapOvr>
  <p:transition>
    <p:fade/>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43851643"/>
      </p:ext>
    </p:extLst>
  </p:cSld>
  <p:clrMapOvr>
    <a:masterClrMapping/>
  </p:clrMapOvr>
  <p:transition>
    <p:fade/>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195699"/>
      </p:ext>
    </p:extLst>
  </p:cSld>
  <p:clrMapOvr>
    <a:masterClrMapping/>
  </p:clrMapOvr>
  <p:transition>
    <p:fade/>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19056665"/>
      </p:ext>
    </p:extLst>
  </p:cSld>
  <p:clrMapOvr>
    <a:masterClrMapping/>
  </p:clrMapOvr>
  <p:transition>
    <p:fade/>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083422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5D80036-42BB-41FC-A77C-2018B80726E8}" type="datetimeFigureOut">
              <a:rPr lang="en-US"/>
              <a:pPr>
                <a:defRPr/>
              </a:pPr>
              <a:t>9/28/2020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F2713A3-EC2D-45A1-AD54-4C1048AA93B2}" type="slidenum">
              <a:rPr lang="en-US"/>
              <a:pPr>
                <a:defRPr/>
              </a:pPr>
              <a:t>‹#›</a:t>
            </a:fld>
            <a:endParaRPr lang="en-US"/>
          </a:p>
        </p:txBody>
      </p:sp>
    </p:spTree>
    <p:extLst>
      <p:ext uri="{BB962C8B-B14F-4D97-AF65-F5344CB8AC3E}">
        <p14:creationId xmlns:p14="http://schemas.microsoft.com/office/powerpoint/2010/main" val="3746055364"/>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1864"/>
      </p:ext>
    </p:extLst>
  </p:cSld>
  <p:clrMapOvr>
    <a:masterClrMapping/>
  </p:clrMapOvr>
  <p:transition>
    <p:fade/>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24055180"/>
      </p:ext>
    </p:extLst>
  </p:cSld>
  <p:clrMapOvr>
    <a:masterClrMapping/>
  </p:clrMapOvr>
  <p:transition>
    <p:fade/>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6239258"/>
      </p:ext>
    </p:extLst>
  </p:cSld>
  <p:clrMapOvr>
    <a:masterClrMapping/>
  </p:clrMapOvr>
  <p:transition>
    <p:fade/>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40066096"/>
      </p:ext>
    </p:extLst>
  </p:cSld>
  <p:clrMapOvr>
    <a:masterClrMapping/>
  </p:clrMapOvr>
  <p:transition>
    <p:fade/>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4110822"/>
      </p:ext>
    </p:extLst>
  </p:cSld>
  <p:clrMapOvr>
    <a:masterClrMapping/>
  </p:clrMapOvr>
  <p:transition>
    <p:fade/>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0116337"/>
      </p:ext>
    </p:extLst>
  </p:cSld>
  <p:clrMapOvr>
    <a:masterClrMapping/>
  </p:clrMapOvr>
  <p:transition>
    <p:fade/>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31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31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9853114"/>
      </p:ext>
    </p:extLst>
  </p:cSld>
  <p:clrMapOvr>
    <a:masterClrMapping/>
  </p:clrMapOvr>
  <p:transition>
    <p:fade/>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885684277"/>
      </p:ext>
    </p:extLst>
  </p:cSld>
  <p:clrMapOvr>
    <a:masterClrMapping/>
  </p:clrMapOvr>
  <p:transition>
    <p:fade/>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3634288"/>
      </p:ext>
    </p:extLst>
  </p:cSld>
  <p:clrMapOvr>
    <a:masterClrMapping/>
  </p:clrMapOvr>
  <p:transition>
    <p:fade/>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7936446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729F16-292A-4256-B096-6A208E5D8E14}" type="datetimeFigureOut">
              <a:rPr lang="en-US"/>
              <a:pPr>
                <a:defRPr/>
              </a:pPr>
              <a:t>9/28/2020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F34D5A8-CBB5-4EF8-84D5-F1643B4EF90B}" type="slidenum">
              <a:rPr lang="en-US"/>
              <a:pPr>
                <a:defRPr/>
              </a:pPr>
              <a:t>‹#›</a:t>
            </a:fld>
            <a:endParaRPr lang="en-US"/>
          </a:p>
        </p:txBody>
      </p:sp>
    </p:spTree>
    <p:extLst>
      <p:ext uri="{BB962C8B-B14F-4D97-AF65-F5344CB8AC3E}">
        <p14:creationId xmlns:p14="http://schemas.microsoft.com/office/powerpoint/2010/main" val="279219594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2313" y="1905000"/>
            <a:ext cx="3943350" cy="210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8063" y="1905000"/>
            <a:ext cx="3944937" cy="210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3460835"/>
      </p:ext>
    </p:extLst>
  </p:cSld>
  <p:clrMapOvr>
    <a:masterClrMapping/>
  </p:clrMapOvr>
  <p:transition>
    <p:fade/>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0217404"/>
      </p:ext>
    </p:extLst>
  </p:cSld>
  <p:clrMapOvr>
    <a:masterClrMapping/>
  </p:clrMapOvr>
  <p:transition>
    <p:fade/>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45967467"/>
      </p:ext>
    </p:extLst>
  </p:cSld>
  <p:clrMapOvr>
    <a:masterClrMapping/>
  </p:clrMapOvr>
  <p:transition>
    <p:fade/>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225735"/>
      </p:ext>
    </p:extLst>
  </p:cSld>
  <p:clrMapOvr>
    <a:masterClrMapping/>
  </p:clrMapOvr>
  <p:transition>
    <p:fade/>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43541151"/>
      </p:ext>
    </p:extLst>
  </p:cSld>
  <p:clrMapOvr>
    <a:masterClrMapping/>
  </p:clrMapOvr>
  <p:transition>
    <p:fade/>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61674223"/>
      </p:ext>
    </p:extLst>
  </p:cSld>
  <p:clrMapOvr>
    <a:masterClrMapping/>
  </p:clrMapOvr>
  <p:transition>
    <p:fade/>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4864623"/>
      </p:ext>
    </p:extLst>
  </p:cSld>
  <p:clrMapOvr>
    <a:masterClrMapping/>
  </p:clrMapOvr>
  <p:transition>
    <p:fade/>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7830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7830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4429941"/>
      </p:ext>
    </p:extLst>
  </p:cSld>
  <p:clrMapOvr>
    <a:masterClrMapping/>
  </p:clrMapOvr>
  <p:transition>
    <p:fade/>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03616472"/>
      </p:ext>
    </p:extLst>
  </p:cSld>
  <p:clrMapOvr>
    <a:masterClrMapping/>
  </p:clrMapOvr>
  <p:transition>
    <p:fade/>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833445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AD1315C-78B5-4AF9-9448-5F8DA0BD0C4B}"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D1E699-F0DD-4971-91FD-FA3D90D55BB0}" type="slidenum">
              <a:rPr lang="en-US"/>
              <a:pPr>
                <a:defRPr/>
              </a:pPr>
              <a:t>‹#›</a:t>
            </a:fld>
            <a:endParaRPr lang="en-US"/>
          </a:p>
        </p:txBody>
      </p:sp>
    </p:spTree>
    <p:extLst>
      <p:ext uri="{BB962C8B-B14F-4D97-AF65-F5344CB8AC3E}">
        <p14:creationId xmlns:p14="http://schemas.microsoft.com/office/powerpoint/2010/main" val="99547140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77328494"/>
      </p:ext>
    </p:extLst>
  </p:cSld>
  <p:clrMapOvr>
    <a:masterClrMapping/>
  </p:clrMapOvr>
  <p:transition>
    <p:fade/>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8324803"/>
      </p:ext>
    </p:extLst>
  </p:cSld>
  <p:clrMapOvr>
    <a:masterClrMapping/>
  </p:clrMapOvr>
  <p:transition>
    <p:fade/>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501700"/>
      </p:ext>
    </p:extLst>
  </p:cSld>
  <p:clrMapOvr>
    <a:masterClrMapping/>
  </p:clrMapOvr>
  <p:transition>
    <p:fade/>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49230958"/>
      </p:ext>
    </p:extLst>
  </p:cSld>
  <p:clrMapOvr>
    <a:masterClrMapping/>
  </p:clrMapOvr>
  <p:transition>
    <p:fade/>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660634"/>
      </p:ext>
    </p:extLst>
  </p:cSld>
  <p:clrMapOvr>
    <a:masterClrMapping/>
  </p:clrMapOvr>
  <p:transition>
    <p:fade/>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20152943"/>
      </p:ext>
    </p:extLst>
  </p:cSld>
  <p:clrMapOvr>
    <a:masterClrMapping/>
  </p:clrMapOvr>
  <p:transition>
    <p:fade/>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36649227"/>
      </p:ext>
    </p:extLst>
  </p:cSld>
  <p:clrMapOvr>
    <a:masterClrMapping/>
  </p:clrMapOvr>
  <p:transition>
    <p:fade/>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1062334"/>
      </p:ext>
    </p:extLst>
  </p:cSld>
  <p:clrMapOvr>
    <a:masterClrMapping/>
  </p:clrMapOvr>
  <p:transition>
    <p:fade/>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31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31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3828127"/>
      </p:ext>
    </p:extLst>
  </p:cSld>
  <p:clrMapOvr>
    <a:masterClrMapping/>
  </p:clrMapOvr>
  <p:transition>
    <p:fade/>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4411517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A041DE-C7FF-495B-A1C1-DF4273643294}"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083A0B-A196-47FD-AC58-BBAF5AA168AC}" type="slidenum">
              <a:rPr lang="en-US"/>
              <a:pPr>
                <a:defRPr/>
              </a:pPr>
              <a:t>‹#›</a:t>
            </a:fld>
            <a:endParaRPr lang="en-US"/>
          </a:p>
        </p:txBody>
      </p:sp>
    </p:spTree>
    <p:extLst>
      <p:ext uri="{BB962C8B-B14F-4D97-AF65-F5344CB8AC3E}">
        <p14:creationId xmlns:p14="http://schemas.microsoft.com/office/powerpoint/2010/main" val="199907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FA60895-D551-4409-9B5E-FFC60B427AE7}"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F01D20-048A-426E-820C-97C249B555F4}" type="slidenum">
              <a:rPr lang="en-US"/>
              <a:pPr>
                <a:defRPr/>
              </a:pPr>
              <a:t>‹#›</a:t>
            </a:fld>
            <a:endParaRPr lang="en-US"/>
          </a:p>
        </p:txBody>
      </p:sp>
    </p:spTree>
    <p:extLst>
      <p:ext uri="{BB962C8B-B14F-4D97-AF65-F5344CB8AC3E}">
        <p14:creationId xmlns:p14="http://schemas.microsoft.com/office/powerpoint/2010/main" val="574355056"/>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747729"/>
      </p:ext>
    </p:extLst>
  </p:cSld>
  <p:clrMapOvr>
    <a:masterClrMapping/>
  </p:clrMapOvr>
  <p:transition>
    <p:fade/>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7916831"/>
      </p:ext>
    </p:extLst>
  </p:cSld>
  <p:clrMapOvr>
    <a:masterClrMapping/>
  </p:clrMapOvr>
  <p:transition>
    <p:fade/>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14800" cy="2135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488426"/>
      </p:ext>
    </p:extLst>
  </p:cSld>
  <p:clrMapOvr>
    <a:masterClrMapping/>
  </p:clrMapOvr>
  <p:transition>
    <p:fade/>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317290"/>
      </p:ext>
    </p:extLst>
  </p:cSld>
  <p:clrMapOvr>
    <a:masterClrMapping/>
  </p:clrMapOvr>
  <p:transition>
    <p:fade/>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6426411"/>
      </p:ext>
    </p:extLst>
  </p:cSld>
  <p:clrMapOvr>
    <a:masterClrMapping/>
  </p:clrMapOvr>
  <p:transition>
    <p:fade/>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533899"/>
      </p:ext>
    </p:extLst>
  </p:cSld>
  <p:clrMapOvr>
    <a:masterClrMapping/>
  </p:clrMapOvr>
  <p:transition>
    <p:fade/>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70937915"/>
      </p:ext>
    </p:extLst>
  </p:cSld>
  <p:clrMapOvr>
    <a:masterClrMapping/>
  </p:clrMapOvr>
  <p:transition>
    <p:fade/>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7462471"/>
      </p:ext>
    </p:extLst>
  </p:cSld>
  <p:clrMapOvr>
    <a:masterClrMapping/>
  </p:clrMapOvr>
  <p:transition>
    <p:fade/>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5679400"/>
      </p:ext>
    </p:extLst>
  </p:cSld>
  <p:clrMapOvr>
    <a:masterClrMapping/>
  </p:clrMapOvr>
  <p:transition>
    <p:fade/>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30188"/>
            <a:ext cx="2095500" cy="3317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30188"/>
            <a:ext cx="6134100" cy="3317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142646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100D0EB-4950-41EA-A8B0-734F28E216EC}"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DACCB0-4C21-49B8-95C1-07B9C164AC05}" type="slidenum">
              <a:rPr lang="en-US"/>
              <a:pPr>
                <a:defRPr/>
              </a:pPr>
              <a:t>‹#›</a:t>
            </a:fld>
            <a:endParaRPr lang="en-US"/>
          </a:p>
        </p:txBody>
      </p:sp>
    </p:spTree>
    <p:extLst>
      <p:ext uri="{BB962C8B-B14F-4D97-AF65-F5344CB8AC3E}">
        <p14:creationId xmlns:p14="http://schemas.microsoft.com/office/powerpoint/2010/main" val="4115923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15FFB2-AA3E-4C55-9E83-857DB3A7951E}"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236A7E-A0EA-4F2E-B238-C400A879A4AE}" type="slidenum">
              <a:rPr lang="en-US"/>
              <a:pPr>
                <a:defRPr/>
              </a:pPr>
              <a:t>‹#›</a:t>
            </a:fld>
            <a:endParaRPr lang="en-US"/>
          </a:p>
        </p:txBody>
      </p:sp>
    </p:spTree>
    <p:extLst>
      <p:ext uri="{BB962C8B-B14F-4D97-AF65-F5344CB8AC3E}">
        <p14:creationId xmlns:p14="http://schemas.microsoft.com/office/powerpoint/2010/main" val="2776942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6AC4256-7300-403E-9133-FF630016880E}"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FB370A-AC80-474C-BC0E-2E4F9C72EE9B}" type="slidenum">
              <a:rPr lang="en-US"/>
              <a:pPr>
                <a:defRPr/>
              </a:pPr>
              <a:t>‹#›</a:t>
            </a:fld>
            <a:endParaRPr lang="en-US"/>
          </a:p>
        </p:txBody>
      </p:sp>
    </p:spTree>
    <p:extLst>
      <p:ext uri="{BB962C8B-B14F-4D97-AF65-F5344CB8AC3E}">
        <p14:creationId xmlns:p14="http://schemas.microsoft.com/office/powerpoint/2010/main" val="1868129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C27EF9A-98AD-49E6-B753-42A771D4A0BF}"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73BA70-2C59-48B3-B0EE-880D1D16A323}" type="slidenum">
              <a:rPr lang="en-US"/>
              <a:pPr>
                <a:defRPr/>
              </a:pPr>
              <a:t>‹#›</a:t>
            </a:fld>
            <a:endParaRPr lang="en-US"/>
          </a:p>
        </p:txBody>
      </p:sp>
    </p:spTree>
    <p:extLst>
      <p:ext uri="{BB962C8B-B14F-4D97-AF65-F5344CB8AC3E}">
        <p14:creationId xmlns:p14="http://schemas.microsoft.com/office/powerpoint/2010/main" val="471494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B26154A-977F-452F-880F-8F9F7C3536E2}"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BDF340-C0E5-404E-A8EB-91F72592340D}" type="slidenum">
              <a:rPr lang="en-US"/>
              <a:pPr>
                <a:defRPr/>
              </a:pPr>
              <a:t>‹#›</a:t>
            </a:fld>
            <a:endParaRPr lang="en-US"/>
          </a:p>
        </p:txBody>
      </p:sp>
    </p:spTree>
    <p:extLst>
      <p:ext uri="{BB962C8B-B14F-4D97-AF65-F5344CB8AC3E}">
        <p14:creationId xmlns:p14="http://schemas.microsoft.com/office/powerpoint/2010/main" val="1169202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9DAC6F5-D49E-4F52-98CD-3E4D0B7C7C3B}"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AA346F-0614-4C85-92C0-78074A1FD893}" type="slidenum">
              <a:rPr lang="en-US"/>
              <a:pPr>
                <a:defRPr/>
              </a:pPr>
              <a:t>‹#›</a:t>
            </a:fld>
            <a:endParaRPr lang="en-US"/>
          </a:p>
        </p:txBody>
      </p:sp>
    </p:spTree>
    <p:extLst>
      <p:ext uri="{BB962C8B-B14F-4D97-AF65-F5344CB8AC3E}">
        <p14:creationId xmlns:p14="http://schemas.microsoft.com/office/powerpoint/2010/main" val="14729725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9BBC88D-EC4E-4753-AEB6-5CBA22EF7062}" type="datetimeFigureOut">
              <a:rPr lang="en-US"/>
              <a:pPr>
                <a:defRPr/>
              </a:pPr>
              <a:t>9/28/2020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B048A2-2748-498A-A1BF-D09A77C24333}" type="slidenum">
              <a:rPr lang="en-US"/>
              <a:pPr>
                <a:defRPr/>
              </a:pPr>
              <a:t>‹#›</a:t>
            </a:fld>
            <a:endParaRPr lang="en-US"/>
          </a:p>
        </p:txBody>
      </p:sp>
    </p:spTree>
    <p:extLst>
      <p:ext uri="{BB962C8B-B14F-4D97-AF65-F5344CB8AC3E}">
        <p14:creationId xmlns:p14="http://schemas.microsoft.com/office/powerpoint/2010/main" val="16476938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EDCAAD4-EE51-4BC2-BE53-4EC3D91D8F1B}" type="datetimeFigureOut">
              <a:rPr lang="en-US"/>
              <a:pPr>
                <a:defRPr/>
              </a:pPr>
              <a:t>9/28/2020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C84EC7-B32D-4B0C-A639-E4307C1FB387}" type="slidenum">
              <a:rPr lang="en-US"/>
              <a:pPr>
                <a:defRPr/>
              </a:pPr>
              <a:t>‹#›</a:t>
            </a:fld>
            <a:endParaRPr lang="en-US"/>
          </a:p>
        </p:txBody>
      </p:sp>
    </p:spTree>
    <p:extLst>
      <p:ext uri="{BB962C8B-B14F-4D97-AF65-F5344CB8AC3E}">
        <p14:creationId xmlns:p14="http://schemas.microsoft.com/office/powerpoint/2010/main" val="25003309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9A4B048-327C-4D01-9051-06E9D245DFDB}" type="datetimeFigureOut">
              <a:rPr lang="en-US"/>
              <a:pPr>
                <a:defRPr/>
              </a:pPr>
              <a:t>9/28/2020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A5567B-F476-4489-8A38-1B4A2AFFA7F9}" type="slidenum">
              <a:rPr lang="en-US"/>
              <a:pPr>
                <a:defRPr/>
              </a:pPr>
              <a:t>‹#›</a:t>
            </a:fld>
            <a:endParaRPr lang="en-US"/>
          </a:p>
        </p:txBody>
      </p:sp>
    </p:spTree>
    <p:extLst>
      <p:ext uri="{BB962C8B-B14F-4D97-AF65-F5344CB8AC3E}">
        <p14:creationId xmlns:p14="http://schemas.microsoft.com/office/powerpoint/2010/main" val="302546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7B8D103-C730-4D27-B944-3D48D099E7FA}"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9D4474-AA77-4818-AB7E-54D8423B2FB4}" type="slidenum">
              <a:rPr lang="en-US"/>
              <a:pPr>
                <a:defRPr/>
              </a:pPr>
              <a:t>‹#›</a:t>
            </a:fld>
            <a:endParaRPr lang="en-US"/>
          </a:p>
        </p:txBody>
      </p:sp>
    </p:spTree>
    <p:extLst>
      <p:ext uri="{BB962C8B-B14F-4D97-AF65-F5344CB8AC3E}">
        <p14:creationId xmlns:p14="http://schemas.microsoft.com/office/powerpoint/2010/main" val="29919493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E71E3D-5C74-4DE9-873A-76FC3484BB54}"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D58032-84AB-412A-85BA-C2E87C344D30}" type="slidenum">
              <a:rPr lang="en-US"/>
              <a:pPr>
                <a:defRPr/>
              </a:pPr>
              <a:t>‹#›</a:t>
            </a:fld>
            <a:endParaRPr lang="en-US"/>
          </a:p>
        </p:txBody>
      </p:sp>
    </p:spTree>
    <p:extLst>
      <p:ext uri="{BB962C8B-B14F-4D97-AF65-F5344CB8AC3E}">
        <p14:creationId xmlns:p14="http://schemas.microsoft.com/office/powerpoint/2010/main" val="28859217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B05200-6968-4F70-9234-A49E0B233B07}"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B86AF6-0BD6-4A71-9C55-6721A8EAE1CA}" type="slidenum">
              <a:rPr lang="en-US"/>
              <a:pPr>
                <a:defRPr/>
              </a:pPr>
              <a:t>‹#›</a:t>
            </a:fld>
            <a:endParaRPr lang="en-US"/>
          </a:p>
        </p:txBody>
      </p:sp>
    </p:spTree>
    <p:extLst>
      <p:ext uri="{BB962C8B-B14F-4D97-AF65-F5344CB8AC3E}">
        <p14:creationId xmlns:p14="http://schemas.microsoft.com/office/powerpoint/2010/main" val="11585899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6AF46A2-3C55-45A4-BAF1-486FAB2EE092}"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B2399F-955F-421E-A6B8-05E2EBBFBA43}" type="slidenum">
              <a:rPr lang="en-US"/>
              <a:pPr>
                <a:defRPr/>
              </a:pPr>
              <a:t>‹#›</a:t>
            </a:fld>
            <a:endParaRPr lang="en-US"/>
          </a:p>
        </p:txBody>
      </p:sp>
    </p:spTree>
    <p:extLst>
      <p:ext uri="{BB962C8B-B14F-4D97-AF65-F5344CB8AC3E}">
        <p14:creationId xmlns:p14="http://schemas.microsoft.com/office/powerpoint/2010/main" val="42395716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F4DE49-D05C-4E4B-87C2-00BBBCCE450F}" type="datetimeFigureOut">
              <a:rPr lang="en-US"/>
              <a:pPr>
                <a:defRPr/>
              </a:pPr>
              <a:t>9/28/2020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B63F22-FB38-4470-942E-3768E3A00271}" type="slidenum">
              <a:rPr lang="en-US"/>
              <a:pPr>
                <a:defRPr/>
              </a:pPr>
              <a:t>‹#›</a:t>
            </a:fld>
            <a:endParaRPr lang="en-US"/>
          </a:p>
        </p:txBody>
      </p:sp>
    </p:spTree>
    <p:extLst>
      <p:ext uri="{BB962C8B-B14F-4D97-AF65-F5344CB8AC3E}">
        <p14:creationId xmlns:p14="http://schemas.microsoft.com/office/powerpoint/2010/main" val="33121100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4"/>
          <p:cNvSpPr>
            <a:spLocks noGrp="1"/>
          </p:cNvSpPr>
          <p:nvPr>
            <p:ph type="dt" sz="half" idx="10"/>
          </p:nvPr>
        </p:nvSpPr>
        <p:spPr/>
        <p:txBody>
          <a:bodyPr/>
          <a:lstStyle>
            <a:lvl1pPr>
              <a:defRPr/>
            </a:lvl1pPr>
          </a:lstStyle>
          <a:p>
            <a:pPr>
              <a:defRPr/>
            </a:pPr>
            <a:fld id="{F5E01253-1EB8-4647-A2FA-347FF2594CD6}"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F69047E6-9602-4585-9F8F-CF3BA54F2D76}" type="slidenum">
              <a:rPr lang="en-US"/>
              <a:pPr>
                <a:defRPr/>
              </a:pPr>
              <a:t>‹#›</a:t>
            </a:fld>
            <a:endParaRPr lang="en-US"/>
          </a:p>
        </p:txBody>
      </p:sp>
    </p:spTree>
    <p:extLst>
      <p:ext uri="{BB962C8B-B14F-4D97-AF65-F5344CB8AC3E}">
        <p14:creationId xmlns:p14="http://schemas.microsoft.com/office/powerpoint/2010/main" val="231667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4C79BC7D-1F96-430D-AEDE-543DB34E34A9}"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46D496FD-E1FA-4C98-86FE-6AB4AD7B56CF}" type="slidenum">
              <a:rPr lang="en-US"/>
              <a:pPr>
                <a:defRPr/>
              </a:pPr>
              <a:t>‹#›</a:t>
            </a:fld>
            <a:endParaRPr lang="en-US"/>
          </a:p>
        </p:txBody>
      </p:sp>
    </p:spTree>
    <p:extLst>
      <p:ext uri="{BB962C8B-B14F-4D97-AF65-F5344CB8AC3E}">
        <p14:creationId xmlns:p14="http://schemas.microsoft.com/office/powerpoint/2010/main" val="31234461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4"/>
          <p:cNvSpPr>
            <a:spLocks noGrp="1"/>
          </p:cNvSpPr>
          <p:nvPr>
            <p:ph type="dt" sz="half" idx="10"/>
          </p:nvPr>
        </p:nvSpPr>
        <p:spPr/>
        <p:txBody>
          <a:bodyPr/>
          <a:lstStyle>
            <a:lvl1pPr>
              <a:defRPr/>
            </a:lvl1pPr>
          </a:lstStyle>
          <a:p>
            <a:pPr>
              <a:defRPr/>
            </a:pPr>
            <a:fld id="{4A4F973F-25FF-466B-AF98-AEE90165614C}"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82EA0E9E-9047-4D71-8F1D-AFCCCD3D444C}" type="slidenum">
              <a:rPr lang="en-US"/>
              <a:pPr>
                <a:defRPr/>
              </a:pPr>
              <a:t>‹#›</a:t>
            </a:fld>
            <a:endParaRPr lang="en-US"/>
          </a:p>
        </p:txBody>
      </p:sp>
    </p:spTree>
    <p:extLst>
      <p:ext uri="{BB962C8B-B14F-4D97-AF65-F5344CB8AC3E}">
        <p14:creationId xmlns:p14="http://schemas.microsoft.com/office/powerpoint/2010/main" val="10608703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8AB8CAA7-D725-4149-A1BF-035F6CAF4E26}"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9918823-E0FF-4651-91F5-3189F18D5430}" type="slidenum">
              <a:rPr lang="en-US"/>
              <a:pPr>
                <a:defRPr/>
              </a:pPr>
              <a:t>‹#›</a:t>
            </a:fld>
            <a:endParaRPr lang="en-US"/>
          </a:p>
        </p:txBody>
      </p:sp>
    </p:spTree>
    <p:extLst>
      <p:ext uri="{BB962C8B-B14F-4D97-AF65-F5344CB8AC3E}">
        <p14:creationId xmlns:p14="http://schemas.microsoft.com/office/powerpoint/2010/main" val="11341170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B30527DC-D71D-45C6-8ABB-F7EF074F0BD4}" type="datetimeFigureOut">
              <a:rPr lang="en-US"/>
              <a:pPr>
                <a:defRPr/>
              </a:pPr>
              <a:t>9/28/2020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441A580-CD9A-4980-BE14-C1AB12A20375}" type="slidenum">
              <a:rPr lang="en-US"/>
              <a:pPr>
                <a:defRPr/>
              </a:pPr>
              <a:t>‹#›</a:t>
            </a:fld>
            <a:endParaRPr lang="en-US"/>
          </a:p>
        </p:txBody>
      </p:sp>
    </p:spTree>
    <p:extLst>
      <p:ext uri="{BB962C8B-B14F-4D97-AF65-F5344CB8AC3E}">
        <p14:creationId xmlns:p14="http://schemas.microsoft.com/office/powerpoint/2010/main" val="22871016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4"/>
          <p:cNvSpPr>
            <a:spLocks noGrp="1"/>
          </p:cNvSpPr>
          <p:nvPr>
            <p:ph type="dt" sz="half" idx="10"/>
          </p:nvPr>
        </p:nvSpPr>
        <p:spPr/>
        <p:txBody>
          <a:bodyPr/>
          <a:lstStyle>
            <a:lvl1pPr>
              <a:defRPr/>
            </a:lvl1pPr>
          </a:lstStyle>
          <a:p>
            <a:pPr>
              <a:defRPr/>
            </a:pPr>
            <a:fld id="{7EA203A3-C00A-4823-9BDC-E7DDF8396229}" type="datetimeFigureOut">
              <a:rPr lang="en-US"/>
              <a:pPr>
                <a:defRPr/>
              </a:pPr>
              <a:t>9/28/2020</a:t>
            </a:fld>
            <a:endParaRPr lang="en-US"/>
          </a:p>
        </p:txBody>
      </p:sp>
      <p:sp>
        <p:nvSpPr>
          <p:cNvPr id="4" name="Footer Placeholder 5"/>
          <p:cNvSpPr>
            <a:spLocks noGrp="1"/>
          </p:cNvSpPr>
          <p:nvPr>
            <p:ph type="ftr" sz="quarter" idx="11"/>
          </p:nvPr>
        </p:nvSpPr>
        <p:spPr/>
        <p:txBody>
          <a:bodyPr/>
          <a:lstStyle>
            <a:lvl1pPr>
              <a:defRPr/>
            </a:lvl1pPr>
          </a:lstStyle>
          <a:p>
            <a:pPr>
              <a:defRPr/>
            </a:pPr>
            <a:endParaRPr lang="en-US"/>
          </a:p>
        </p:txBody>
      </p:sp>
      <p:sp>
        <p:nvSpPr>
          <p:cNvPr id="5" name="Slide Number Placeholder 6"/>
          <p:cNvSpPr>
            <a:spLocks noGrp="1"/>
          </p:cNvSpPr>
          <p:nvPr>
            <p:ph type="sldNum" sz="quarter" idx="12"/>
          </p:nvPr>
        </p:nvSpPr>
        <p:spPr/>
        <p:txBody>
          <a:bodyPr/>
          <a:lstStyle>
            <a:lvl1pPr>
              <a:defRPr/>
            </a:lvl1pPr>
          </a:lstStyle>
          <a:p>
            <a:pPr>
              <a:defRPr/>
            </a:pPr>
            <a:fld id="{3E7F39C6-D7B5-41F6-84CE-090E88D5F627}" type="slidenum">
              <a:rPr lang="en-US"/>
              <a:pPr>
                <a:defRPr/>
              </a:pPr>
              <a:t>‹#›</a:t>
            </a:fld>
            <a:endParaRPr lang="en-US"/>
          </a:p>
        </p:txBody>
      </p:sp>
    </p:spTree>
    <p:extLst>
      <p:ext uri="{BB962C8B-B14F-4D97-AF65-F5344CB8AC3E}">
        <p14:creationId xmlns:p14="http://schemas.microsoft.com/office/powerpoint/2010/main" val="371197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78554BD-8713-4464-A59B-12D6DA3712A6}"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2FCD64-AF51-4D9F-A298-B3608E26BE36}" type="slidenum">
              <a:rPr lang="en-US"/>
              <a:pPr>
                <a:defRPr/>
              </a:pPr>
              <a:t>‹#›</a:t>
            </a:fld>
            <a:endParaRPr lang="en-US"/>
          </a:p>
        </p:txBody>
      </p:sp>
    </p:spTree>
    <p:extLst>
      <p:ext uri="{BB962C8B-B14F-4D97-AF65-F5344CB8AC3E}">
        <p14:creationId xmlns:p14="http://schemas.microsoft.com/office/powerpoint/2010/main" val="21453525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fld id="{B7818558-5219-4DDB-BD05-4B773122B0D5}" type="datetimeFigureOut">
              <a:rPr lang="en-US"/>
              <a:pPr>
                <a:defRPr/>
              </a:pPr>
              <a:t>9/28/2020</a:t>
            </a:fld>
            <a:endParaRPr lang="en-US"/>
          </a:p>
        </p:txBody>
      </p:sp>
      <p:sp>
        <p:nvSpPr>
          <p:cNvPr id="3" name="Footer Placeholder 5"/>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07EE754E-4E07-48DB-8D3F-4B71D670FB9D}" type="slidenum">
              <a:rPr lang="en-US"/>
              <a:pPr>
                <a:defRPr/>
              </a:pPr>
              <a:t>‹#›</a:t>
            </a:fld>
            <a:endParaRPr lang="en-US"/>
          </a:p>
        </p:txBody>
      </p:sp>
    </p:spTree>
    <p:extLst>
      <p:ext uri="{BB962C8B-B14F-4D97-AF65-F5344CB8AC3E}">
        <p14:creationId xmlns:p14="http://schemas.microsoft.com/office/powerpoint/2010/main" val="41591245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DD72F1B4-9143-419B-84C8-6B99E010DB36}"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93D30DD-EC35-4210-B166-7A8B8F18FB8B}" type="slidenum">
              <a:rPr lang="en-US"/>
              <a:pPr>
                <a:defRPr/>
              </a:pPr>
              <a:t>‹#›</a:t>
            </a:fld>
            <a:endParaRPr lang="en-US"/>
          </a:p>
        </p:txBody>
      </p:sp>
    </p:spTree>
    <p:extLst>
      <p:ext uri="{BB962C8B-B14F-4D97-AF65-F5344CB8AC3E}">
        <p14:creationId xmlns:p14="http://schemas.microsoft.com/office/powerpoint/2010/main" val="34979476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A54758FA-007F-4974-A69F-F68245139F6C}"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31D3E4-909A-49FD-863F-64AB5019E8D7}" type="slidenum">
              <a:rPr lang="en-US"/>
              <a:pPr>
                <a:defRPr/>
              </a:pPr>
              <a:t>‹#›</a:t>
            </a:fld>
            <a:endParaRPr lang="en-US"/>
          </a:p>
        </p:txBody>
      </p:sp>
    </p:spTree>
    <p:extLst>
      <p:ext uri="{BB962C8B-B14F-4D97-AF65-F5344CB8AC3E}">
        <p14:creationId xmlns:p14="http://schemas.microsoft.com/office/powerpoint/2010/main" val="34788787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908FC671-A297-4F6D-A5B5-66154E7E5A88}"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968E0FD2-F3B5-46CE-8D6E-499E4A2D175F}" type="slidenum">
              <a:rPr lang="en-US"/>
              <a:pPr>
                <a:defRPr/>
              </a:pPr>
              <a:t>‹#›</a:t>
            </a:fld>
            <a:endParaRPr lang="en-US"/>
          </a:p>
        </p:txBody>
      </p:sp>
    </p:spTree>
    <p:extLst>
      <p:ext uri="{BB962C8B-B14F-4D97-AF65-F5344CB8AC3E}">
        <p14:creationId xmlns:p14="http://schemas.microsoft.com/office/powerpoint/2010/main" val="19967405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481F1E15-7F43-40D1-9706-D002317F1B9F}"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7EA9CEEE-F9ED-414B-8332-F4CC81F1FAF8}" type="slidenum">
              <a:rPr lang="en-US"/>
              <a:pPr>
                <a:defRPr/>
              </a:pPr>
              <a:t>‹#›</a:t>
            </a:fld>
            <a:endParaRPr lang="en-US"/>
          </a:p>
        </p:txBody>
      </p:sp>
    </p:spTree>
    <p:extLst>
      <p:ext uri="{BB962C8B-B14F-4D97-AF65-F5344CB8AC3E}">
        <p14:creationId xmlns:p14="http://schemas.microsoft.com/office/powerpoint/2010/main" val="31118555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6"/>
          <p:cNvSpPr>
            <a:spLocks noGrp="1"/>
          </p:cNvSpPr>
          <p:nvPr>
            <p:ph type="dt" sz="half" idx="10"/>
          </p:nvPr>
        </p:nvSpPr>
        <p:spPr/>
        <p:txBody>
          <a:bodyPr/>
          <a:lstStyle>
            <a:lvl1pPr>
              <a:defRPr/>
            </a:lvl1pPr>
          </a:lstStyle>
          <a:p>
            <a:pPr>
              <a:defRPr/>
            </a:pPr>
            <a:fld id="{B5026359-2BF2-40DF-933E-7C78744940FF}" type="datetimeFigureOut">
              <a:rPr lang="en-US"/>
              <a:pPr>
                <a:defRPr/>
              </a:pPr>
              <a:t>9/28/2020</a:t>
            </a:fld>
            <a:endParaRPr lang="en-US"/>
          </a:p>
        </p:txBody>
      </p:sp>
      <p:sp>
        <p:nvSpPr>
          <p:cNvPr id="5" name="Footer Placeholder 7"/>
          <p:cNvSpPr>
            <a:spLocks noGrp="1"/>
          </p:cNvSpPr>
          <p:nvPr>
            <p:ph type="ftr" sz="quarter" idx="11"/>
          </p:nvPr>
        </p:nvSpPr>
        <p:spPr/>
        <p:txBody>
          <a:bodyPr/>
          <a:lstStyle>
            <a:lvl1pPr>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F491BD70-8687-4E66-A71B-C4878268913F}" type="slidenum">
              <a:rPr lang="en-US"/>
              <a:pPr>
                <a:defRPr/>
              </a:pPr>
              <a:t>‹#›</a:t>
            </a:fld>
            <a:endParaRPr lang="en-US"/>
          </a:p>
        </p:txBody>
      </p:sp>
    </p:spTree>
    <p:extLst>
      <p:ext uri="{BB962C8B-B14F-4D97-AF65-F5344CB8AC3E}">
        <p14:creationId xmlns:p14="http://schemas.microsoft.com/office/powerpoint/2010/main" val="32075102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a:lstStyle>
            <a:lvl1pPr>
              <a:defRPr/>
            </a:lvl1pPr>
          </a:lstStyle>
          <a:p>
            <a:pPr>
              <a:defRPr/>
            </a:pPr>
            <a:fld id="{C234CA5B-30FA-42C0-81BC-EBC708DAC68D}" type="datetimeFigureOut">
              <a:rPr lang="en-US"/>
              <a:pPr>
                <a:defRPr/>
              </a:pPr>
              <a:t>9/28/2020</a:t>
            </a:fld>
            <a:endParaRPr lang="en-US"/>
          </a:p>
        </p:txBody>
      </p:sp>
      <p:sp>
        <p:nvSpPr>
          <p:cNvPr id="5" name="Footer Placeholder 7"/>
          <p:cNvSpPr>
            <a:spLocks noGrp="1"/>
          </p:cNvSpPr>
          <p:nvPr>
            <p:ph type="ftr" sz="quarter" idx="11"/>
          </p:nvPr>
        </p:nvSpPr>
        <p:spPr/>
        <p:txBody>
          <a:bodyPr/>
          <a:lstStyle>
            <a:lvl1pPr>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B8669B40-A1CA-446B-A6B7-4C4B753DDC32}" type="slidenum">
              <a:rPr lang="en-US"/>
              <a:pPr>
                <a:defRPr/>
              </a:pPr>
              <a:t>‹#›</a:t>
            </a:fld>
            <a:endParaRPr lang="en-US"/>
          </a:p>
        </p:txBody>
      </p:sp>
    </p:spTree>
    <p:extLst>
      <p:ext uri="{BB962C8B-B14F-4D97-AF65-F5344CB8AC3E}">
        <p14:creationId xmlns:p14="http://schemas.microsoft.com/office/powerpoint/2010/main" val="31220791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6"/>
          <p:cNvSpPr>
            <a:spLocks noGrp="1"/>
          </p:cNvSpPr>
          <p:nvPr>
            <p:ph type="dt" sz="half" idx="10"/>
          </p:nvPr>
        </p:nvSpPr>
        <p:spPr/>
        <p:txBody>
          <a:bodyPr/>
          <a:lstStyle>
            <a:lvl1pPr>
              <a:defRPr/>
            </a:lvl1pPr>
          </a:lstStyle>
          <a:p>
            <a:pPr>
              <a:defRPr/>
            </a:pPr>
            <a:fld id="{1C85DFCD-45B1-4FE7-8E3D-93631386C51F}" type="datetimeFigureOut">
              <a:rPr lang="en-US"/>
              <a:pPr>
                <a:defRPr/>
              </a:pPr>
              <a:t>9/28/2020</a:t>
            </a:fld>
            <a:endParaRPr lang="en-US"/>
          </a:p>
        </p:txBody>
      </p:sp>
      <p:sp>
        <p:nvSpPr>
          <p:cNvPr id="5" name="Footer Placeholder 7"/>
          <p:cNvSpPr>
            <a:spLocks noGrp="1"/>
          </p:cNvSpPr>
          <p:nvPr>
            <p:ph type="ftr" sz="quarter" idx="11"/>
          </p:nvPr>
        </p:nvSpPr>
        <p:spPr/>
        <p:txBody>
          <a:bodyPr/>
          <a:lstStyle>
            <a:lvl1pPr>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1A50EBFC-93A9-424E-8F92-F75078FCB20A}" type="slidenum">
              <a:rPr lang="en-US"/>
              <a:pPr>
                <a:defRPr/>
              </a:pPr>
              <a:t>‹#›</a:t>
            </a:fld>
            <a:endParaRPr lang="en-US"/>
          </a:p>
        </p:txBody>
      </p:sp>
    </p:spTree>
    <p:extLst>
      <p:ext uri="{BB962C8B-B14F-4D97-AF65-F5344CB8AC3E}">
        <p14:creationId xmlns:p14="http://schemas.microsoft.com/office/powerpoint/2010/main" val="40658957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6"/>
          <p:cNvSpPr>
            <a:spLocks noGrp="1"/>
          </p:cNvSpPr>
          <p:nvPr>
            <p:ph type="dt" sz="half" idx="10"/>
          </p:nvPr>
        </p:nvSpPr>
        <p:spPr/>
        <p:txBody>
          <a:bodyPr/>
          <a:lstStyle>
            <a:lvl1pPr>
              <a:defRPr/>
            </a:lvl1pPr>
          </a:lstStyle>
          <a:p>
            <a:pPr>
              <a:defRPr/>
            </a:pPr>
            <a:fld id="{136C9447-4D8F-4875-8A8E-B1442DBBD817}" type="datetimeFigureOut">
              <a:rPr lang="en-US"/>
              <a:pPr>
                <a:defRPr/>
              </a:pPr>
              <a:t>9/28/2020</a:t>
            </a:fld>
            <a:endParaRPr lang="en-US"/>
          </a:p>
        </p:txBody>
      </p:sp>
      <p:sp>
        <p:nvSpPr>
          <p:cNvPr id="6" name="Footer Placeholder 7"/>
          <p:cNvSpPr>
            <a:spLocks noGrp="1"/>
          </p:cNvSpPr>
          <p:nvPr>
            <p:ph type="ftr" sz="quarter" idx="11"/>
          </p:nvPr>
        </p:nvSpPr>
        <p:spPr/>
        <p:txBody>
          <a:bodyPr/>
          <a:lstStyle>
            <a:lvl1pPr>
              <a:defRPr/>
            </a:lvl1pPr>
          </a:lstStyle>
          <a:p>
            <a:pPr>
              <a:defRPr/>
            </a:pPr>
            <a:endParaRPr lang="en-US"/>
          </a:p>
        </p:txBody>
      </p:sp>
      <p:sp>
        <p:nvSpPr>
          <p:cNvPr id="7" name="Slide Number Placeholder 8"/>
          <p:cNvSpPr>
            <a:spLocks noGrp="1"/>
          </p:cNvSpPr>
          <p:nvPr>
            <p:ph type="sldNum" sz="quarter" idx="12"/>
          </p:nvPr>
        </p:nvSpPr>
        <p:spPr/>
        <p:txBody>
          <a:bodyPr/>
          <a:lstStyle>
            <a:lvl1pPr>
              <a:defRPr/>
            </a:lvl1pPr>
          </a:lstStyle>
          <a:p>
            <a:pPr>
              <a:defRPr/>
            </a:pPr>
            <a:fld id="{C3D051C0-2ECE-424D-B257-3E7FD7287C25}" type="slidenum">
              <a:rPr lang="en-US"/>
              <a:pPr>
                <a:defRPr/>
              </a:pPr>
              <a:t>‹#›</a:t>
            </a:fld>
            <a:endParaRPr lang="en-US"/>
          </a:p>
        </p:txBody>
      </p:sp>
    </p:spTree>
    <p:extLst>
      <p:ext uri="{BB962C8B-B14F-4D97-AF65-F5344CB8AC3E}">
        <p14:creationId xmlns:p14="http://schemas.microsoft.com/office/powerpoint/2010/main" val="25350344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45B12B17-69B5-4EDE-B494-B3A1031C010B}" type="datetimeFigureOut">
              <a:rPr lang="en-US"/>
              <a:pPr>
                <a:defRPr/>
              </a:pPr>
              <a:t>9/28/2020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2F3C0749-5635-4907-A133-6CD808E1B423}" type="slidenum">
              <a:rPr lang="en-US"/>
              <a:pPr>
                <a:defRPr/>
              </a:pPr>
              <a:t>‹#›</a:t>
            </a:fld>
            <a:endParaRPr lang="en-US"/>
          </a:p>
        </p:txBody>
      </p:sp>
    </p:spTree>
    <p:extLst>
      <p:ext uri="{BB962C8B-B14F-4D97-AF65-F5344CB8AC3E}">
        <p14:creationId xmlns:p14="http://schemas.microsoft.com/office/powerpoint/2010/main" val="71438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B149C93-0C62-435C-9CC9-6349CA0C20C7}" type="datetimeFigureOut">
              <a:rPr lang="en-US"/>
              <a:pPr>
                <a:defRPr/>
              </a:pPr>
              <a:t>9/28/2020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0480503-BE9C-4C54-A090-6D2787456EED}" type="slidenum">
              <a:rPr lang="en-US"/>
              <a:pPr>
                <a:defRPr/>
              </a:pPr>
              <a:t>‹#›</a:t>
            </a:fld>
            <a:endParaRPr lang="en-US"/>
          </a:p>
        </p:txBody>
      </p:sp>
    </p:spTree>
    <p:extLst>
      <p:ext uri="{BB962C8B-B14F-4D97-AF65-F5344CB8AC3E}">
        <p14:creationId xmlns:p14="http://schemas.microsoft.com/office/powerpoint/2010/main" val="254336892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6"/>
          <p:cNvSpPr>
            <a:spLocks noGrp="1"/>
          </p:cNvSpPr>
          <p:nvPr>
            <p:ph type="dt" sz="half" idx="10"/>
          </p:nvPr>
        </p:nvSpPr>
        <p:spPr/>
        <p:txBody>
          <a:bodyPr/>
          <a:lstStyle>
            <a:lvl1pPr>
              <a:defRPr/>
            </a:lvl1pPr>
          </a:lstStyle>
          <a:p>
            <a:pPr>
              <a:defRPr/>
            </a:pPr>
            <a:fld id="{FF13735F-ADB6-40F8-B267-B46C58D7FF80}" type="datetimeFigureOut">
              <a:rPr lang="en-US"/>
              <a:pPr>
                <a:defRPr/>
              </a:pPr>
              <a:t>9/28/2020</a:t>
            </a:fld>
            <a:endParaRPr lang="en-US"/>
          </a:p>
        </p:txBody>
      </p:sp>
      <p:sp>
        <p:nvSpPr>
          <p:cNvPr id="4" name="Footer Placeholder 7"/>
          <p:cNvSpPr>
            <a:spLocks noGrp="1"/>
          </p:cNvSpPr>
          <p:nvPr>
            <p:ph type="ftr" sz="quarter" idx="11"/>
          </p:nvPr>
        </p:nvSpPr>
        <p:spPr/>
        <p:txBody>
          <a:bodyPr/>
          <a:lstStyle>
            <a:lvl1pPr>
              <a:defRPr/>
            </a:lvl1pPr>
          </a:lstStyle>
          <a:p>
            <a:pPr>
              <a:defRPr/>
            </a:pPr>
            <a:endParaRPr lang="en-US"/>
          </a:p>
        </p:txBody>
      </p:sp>
      <p:sp>
        <p:nvSpPr>
          <p:cNvPr id="5" name="Slide Number Placeholder 8"/>
          <p:cNvSpPr>
            <a:spLocks noGrp="1"/>
          </p:cNvSpPr>
          <p:nvPr>
            <p:ph type="sldNum" sz="quarter" idx="12"/>
          </p:nvPr>
        </p:nvSpPr>
        <p:spPr/>
        <p:txBody>
          <a:bodyPr/>
          <a:lstStyle>
            <a:lvl1pPr>
              <a:defRPr/>
            </a:lvl1pPr>
          </a:lstStyle>
          <a:p>
            <a:pPr>
              <a:defRPr/>
            </a:pPr>
            <a:fld id="{8AC286C1-1C18-432E-9D9D-1A9027C75682}" type="slidenum">
              <a:rPr lang="en-US"/>
              <a:pPr>
                <a:defRPr/>
              </a:pPr>
              <a:t>‹#›</a:t>
            </a:fld>
            <a:endParaRPr lang="en-US"/>
          </a:p>
        </p:txBody>
      </p:sp>
    </p:spTree>
    <p:extLst>
      <p:ext uri="{BB962C8B-B14F-4D97-AF65-F5344CB8AC3E}">
        <p14:creationId xmlns:p14="http://schemas.microsoft.com/office/powerpoint/2010/main" val="24059924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6"/>
          <p:cNvSpPr>
            <a:spLocks noGrp="1"/>
          </p:cNvSpPr>
          <p:nvPr>
            <p:ph type="dt" sz="half" idx="10"/>
          </p:nvPr>
        </p:nvSpPr>
        <p:spPr/>
        <p:txBody>
          <a:bodyPr/>
          <a:lstStyle>
            <a:lvl1pPr>
              <a:defRPr/>
            </a:lvl1pPr>
          </a:lstStyle>
          <a:p>
            <a:pPr>
              <a:defRPr/>
            </a:pPr>
            <a:fld id="{C57368B4-8F8C-47E8-A7A3-9D572EFFBEEE}" type="datetimeFigureOut">
              <a:rPr lang="en-US"/>
              <a:pPr>
                <a:defRPr/>
              </a:pPr>
              <a:t>9/28/2020</a:t>
            </a:fld>
            <a:endParaRPr lang="en-US"/>
          </a:p>
        </p:txBody>
      </p:sp>
      <p:sp>
        <p:nvSpPr>
          <p:cNvPr id="3" name="Footer Placeholder 7"/>
          <p:cNvSpPr>
            <a:spLocks noGrp="1"/>
          </p:cNvSpPr>
          <p:nvPr>
            <p:ph type="ftr" sz="quarter" idx="11"/>
          </p:nvPr>
        </p:nvSpPr>
        <p:spPr/>
        <p:txBody>
          <a:bodyPr/>
          <a:lstStyle>
            <a:lvl1pPr>
              <a:defRPr/>
            </a:lvl1pPr>
          </a:lstStyle>
          <a:p>
            <a:pPr>
              <a:defRPr/>
            </a:pPr>
            <a:endParaRPr lang="en-US"/>
          </a:p>
        </p:txBody>
      </p:sp>
      <p:sp>
        <p:nvSpPr>
          <p:cNvPr id="4" name="Slide Number Placeholder 8"/>
          <p:cNvSpPr>
            <a:spLocks noGrp="1"/>
          </p:cNvSpPr>
          <p:nvPr>
            <p:ph type="sldNum" sz="quarter" idx="12"/>
          </p:nvPr>
        </p:nvSpPr>
        <p:spPr/>
        <p:txBody>
          <a:bodyPr/>
          <a:lstStyle>
            <a:lvl1pPr>
              <a:defRPr/>
            </a:lvl1pPr>
          </a:lstStyle>
          <a:p>
            <a:pPr>
              <a:defRPr/>
            </a:pPr>
            <a:fld id="{AD1B2FDB-B5E3-402F-9DDB-911F52A2ED5B}" type="slidenum">
              <a:rPr lang="en-US"/>
              <a:pPr>
                <a:defRPr/>
              </a:pPr>
              <a:t>‹#›</a:t>
            </a:fld>
            <a:endParaRPr lang="en-US"/>
          </a:p>
        </p:txBody>
      </p:sp>
    </p:spTree>
    <p:extLst>
      <p:ext uri="{BB962C8B-B14F-4D97-AF65-F5344CB8AC3E}">
        <p14:creationId xmlns:p14="http://schemas.microsoft.com/office/powerpoint/2010/main" val="32255722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fld id="{44B2980A-7408-4C0E-B9C6-0FD58B90CDD4}" type="datetimeFigureOut">
              <a:rPr lang="en-US"/>
              <a:pPr>
                <a:defRPr/>
              </a:pPr>
              <a:t>9/28/2020</a:t>
            </a:fld>
            <a:endParaRPr lang="en-US"/>
          </a:p>
        </p:txBody>
      </p:sp>
      <p:sp>
        <p:nvSpPr>
          <p:cNvPr id="6" name="Footer Placeholder 7"/>
          <p:cNvSpPr>
            <a:spLocks noGrp="1"/>
          </p:cNvSpPr>
          <p:nvPr>
            <p:ph type="ftr" sz="quarter" idx="11"/>
          </p:nvPr>
        </p:nvSpPr>
        <p:spPr/>
        <p:txBody>
          <a:bodyPr/>
          <a:lstStyle>
            <a:lvl1pPr>
              <a:defRPr/>
            </a:lvl1pPr>
          </a:lstStyle>
          <a:p>
            <a:pPr>
              <a:defRPr/>
            </a:pPr>
            <a:endParaRPr lang="en-US"/>
          </a:p>
        </p:txBody>
      </p:sp>
      <p:sp>
        <p:nvSpPr>
          <p:cNvPr id="7" name="Slide Number Placeholder 8"/>
          <p:cNvSpPr>
            <a:spLocks noGrp="1"/>
          </p:cNvSpPr>
          <p:nvPr>
            <p:ph type="sldNum" sz="quarter" idx="12"/>
          </p:nvPr>
        </p:nvSpPr>
        <p:spPr/>
        <p:txBody>
          <a:bodyPr/>
          <a:lstStyle>
            <a:lvl1pPr>
              <a:defRPr/>
            </a:lvl1pPr>
          </a:lstStyle>
          <a:p>
            <a:pPr>
              <a:defRPr/>
            </a:pPr>
            <a:fld id="{0BD60307-EA16-4A9A-98B6-C445582CF6BF}" type="slidenum">
              <a:rPr lang="en-US"/>
              <a:pPr>
                <a:defRPr/>
              </a:pPr>
              <a:t>‹#›</a:t>
            </a:fld>
            <a:endParaRPr lang="en-US"/>
          </a:p>
        </p:txBody>
      </p:sp>
    </p:spTree>
    <p:extLst>
      <p:ext uri="{BB962C8B-B14F-4D97-AF65-F5344CB8AC3E}">
        <p14:creationId xmlns:p14="http://schemas.microsoft.com/office/powerpoint/2010/main" val="13745863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fld id="{CCAF547F-10AA-45AB-A618-FE274EAB9FF5}" type="datetimeFigureOut">
              <a:rPr lang="en-US"/>
              <a:pPr>
                <a:defRPr/>
              </a:pPr>
              <a:t>9/28/2020</a:t>
            </a:fld>
            <a:endParaRPr lang="en-US"/>
          </a:p>
        </p:txBody>
      </p:sp>
      <p:sp>
        <p:nvSpPr>
          <p:cNvPr id="6" name="Footer Placeholder 7"/>
          <p:cNvSpPr>
            <a:spLocks noGrp="1"/>
          </p:cNvSpPr>
          <p:nvPr>
            <p:ph type="ftr" sz="quarter" idx="11"/>
          </p:nvPr>
        </p:nvSpPr>
        <p:spPr/>
        <p:txBody>
          <a:bodyPr/>
          <a:lstStyle>
            <a:lvl1pPr>
              <a:defRPr/>
            </a:lvl1pPr>
          </a:lstStyle>
          <a:p>
            <a:pPr>
              <a:defRPr/>
            </a:pPr>
            <a:endParaRPr lang="en-US"/>
          </a:p>
        </p:txBody>
      </p:sp>
      <p:sp>
        <p:nvSpPr>
          <p:cNvPr id="7" name="Slide Number Placeholder 8"/>
          <p:cNvSpPr>
            <a:spLocks noGrp="1"/>
          </p:cNvSpPr>
          <p:nvPr>
            <p:ph type="sldNum" sz="quarter" idx="12"/>
          </p:nvPr>
        </p:nvSpPr>
        <p:spPr/>
        <p:txBody>
          <a:bodyPr/>
          <a:lstStyle>
            <a:lvl1pPr>
              <a:defRPr/>
            </a:lvl1pPr>
          </a:lstStyle>
          <a:p>
            <a:pPr>
              <a:defRPr/>
            </a:pPr>
            <a:fld id="{962AD38C-C971-4C4A-B1A8-78BCA12564BA}" type="slidenum">
              <a:rPr lang="en-US"/>
              <a:pPr>
                <a:defRPr/>
              </a:pPr>
              <a:t>‹#›</a:t>
            </a:fld>
            <a:endParaRPr lang="en-US"/>
          </a:p>
        </p:txBody>
      </p:sp>
    </p:spTree>
    <p:extLst>
      <p:ext uri="{BB962C8B-B14F-4D97-AF65-F5344CB8AC3E}">
        <p14:creationId xmlns:p14="http://schemas.microsoft.com/office/powerpoint/2010/main" val="40593606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a:lstStyle>
            <a:lvl1pPr>
              <a:defRPr/>
            </a:lvl1pPr>
          </a:lstStyle>
          <a:p>
            <a:pPr>
              <a:defRPr/>
            </a:pPr>
            <a:fld id="{69E705DA-A83E-4E74-9C30-7C23D366EA32}" type="datetimeFigureOut">
              <a:rPr lang="en-US"/>
              <a:pPr>
                <a:defRPr/>
              </a:pPr>
              <a:t>9/28/2020</a:t>
            </a:fld>
            <a:endParaRPr lang="en-US"/>
          </a:p>
        </p:txBody>
      </p:sp>
      <p:sp>
        <p:nvSpPr>
          <p:cNvPr id="5" name="Footer Placeholder 7"/>
          <p:cNvSpPr>
            <a:spLocks noGrp="1"/>
          </p:cNvSpPr>
          <p:nvPr>
            <p:ph type="ftr" sz="quarter" idx="11"/>
          </p:nvPr>
        </p:nvSpPr>
        <p:spPr/>
        <p:txBody>
          <a:bodyPr/>
          <a:lstStyle>
            <a:lvl1pPr>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3ECF3F2B-96A5-4CF6-86AC-049D30221F09}" type="slidenum">
              <a:rPr lang="en-US"/>
              <a:pPr>
                <a:defRPr/>
              </a:pPr>
              <a:t>‹#›</a:t>
            </a:fld>
            <a:endParaRPr lang="en-US"/>
          </a:p>
        </p:txBody>
      </p:sp>
    </p:spTree>
    <p:extLst>
      <p:ext uri="{BB962C8B-B14F-4D97-AF65-F5344CB8AC3E}">
        <p14:creationId xmlns:p14="http://schemas.microsoft.com/office/powerpoint/2010/main" val="21126802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a:lstStyle>
            <a:lvl1pPr>
              <a:defRPr/>
            </a:lvl1pPr>
          </a:lstStyle>
          <a:p>
            <a:pPr>
              <a:defRPr/>
            </a:pPr>
            <a:fld id="{D0C1D19F-1275-443B-8DEA-628C58FBFFEF}" type="datetimeFigureOut">
              <a:rPr lang="en-US"/>
              <a:pPr>
                <a:defRPr/>
              </a:pPr>
              <a:t>9/28/2020</a:t>
            </a:fld>
            <a:endParaRPr lang="en-US"/>
          </a:p>
        </p:txBody>
      </p:sp>
      <p:sp>
        <p:nvSpPr>
          <p:cNvPr id="5" name="Footer Placeholder 7"/>
          <p:cNvSpPr>
            <a:spLocks noGrp="1"/>
          </p:cNvSpPr>
          <p:nvPr>
            <p:ph type="ftr" sz="quarter" idx="11"/>
          </p:nvPr>
        </p:nvSpPr>
        <p:spPr/>
        <p:txBody>
          <a:bodyPr/>
          <a:lstStyle>
            <a:lvl1pPr>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D3AB7B86-2F5A-40AA-B6BF-89567F89A466}" type="slidenum">
              <a:rPr lang="en-US"/>
              <a:pPr>
                <a:defRPr/>
              </a:pPr>
              <a:t>‹#›</a:t>
            </a:fld>
            <a:endParaRPr lang="en-US"/>
          </a:p>
        </p:txBody>
      </p:sp>
    </p:spTree>
    <p:extLst>
      <p:ext uri="{BB962C8B-B14F-4D97-AF65-F5344CB8AC3E}">
        <p14:creationId xmlns:p14="http://schemas.microsoft.com/office/powerpoint/2010/main" val="23264305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2"/>
          <p:cNvSpPr>
            <a:spLocks noGrp="1"/>
          </p:cNvSpPr>
          <p:nvPr>
            <p:ph type="dt" sz="half" idx="10"/>
          </p:nvPr>
        </p:nvSpPr>
        <p:spPr/>
        <p:txBody>
          <a:bodyPr/>
          <a:lstStyle>
            <a:lvl1pPr>
              <a:defRPr/>
            </a:lvl1pPr>
          </a:lstStyle>
          <a:p>
            <a:pPr>
              <a:defRPr/>
            </a:pPr>
            <a:fld id="{62E29F7A-0FF0-4C26-8905-30E5E0FC50BE}" type="datetimeFigureOut">
              <a:rPr lang="en-US"/>
              <a:pPr>
                <a:defRPr/>
              </a:pPr>
              <a:t>9/28/2020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4E84F73-D8A8-410B-B803-703990E097BB}" type="slidenum">
              <a:rPr lang="en-US"/>
              <a:pPr>
                <a:defRPr/>
              </a:pPr>
              <a:t>‹#›</a:t>
            </a:fld>
            <a:endParaRPr lang="en-US"/>
          </a:p>
        </p:txBody>
      </p:sp>
    </p:spTree>
    <p:extLst>
      <p:ext uri="{BB962C8B-B14F-4D97-AF65-F5344CB8AC3E}">
        <p14:creationId xmlns:p14="http://schemas.microsoft.com/office/powerpoint/2010/main" val="27556156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a:lvl1pPr>
          </a:lstStyle>
          <a:p>
            <a:pPr>
              <a:defRPr/>
            </a:pPr>
            <a:fld id="{57A412D2-99AD-4EFD-B95B-1A1E1B42063A}" type="datetimeFigureOut">
              <a:rPr lang="en-US"/>
              <a:pPr>
                <a:defRPr/>
              </a:pPr>
              <a:t>9/28/2020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6C5E8EB-B0AB-4E2D-A23E-2B20BE9552AD}" type="slidenum">
              <a:rPr lang="en-US"/>
              <a:pPr>
                <a:defRPr/>
              </a:pPr>
              <a:t>‹#›</a:t>
            </a:fld>
            <a:endParaRPr lang="en-US"/>
          </a:p>
        </p:txBody>
      </p:sp>
    </p:spTree>
    <p:extLst>
      <p:ext uri="{BB962C8B-B14F-4D97-AF65-F5344CB8AC3E}">
        <p14:creationId xmlns:p14="http://schemas.microsoft.com/office/powerpoint/2010/main" val="238570439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2"/>
          <p:cNvSpPr>
            <a:spLocks noGrp="1"/>
          </p:cNvSpPr>
          <p:nvPr>
            <p:ph type="dt" sz="half" idx="10"/>
          </p:nvPr>
        </p:nvSpPr>
        <p:spPr/>
        <p:txBody>
          <a:bodyPr/>
          <a:lstStyle>
            <a:lvl1pPr>
              <a:defRPr/>
            </a:lvl1pPr>
          </a:lstStyle>
          <a:p>
            <a:pPr>
              <a:defRPr/>
            </a:pPr>
            <a:fld id="{4E579F3D-7311-4482-AAA2-3107939D9145}" type="datetimeFigureOut">
              <a:rPr lang="en-US"/>
              <a:pPr>
                <a:defRPr/>
              </a:pPr>
              <a:t>9/28/2020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1D5DE58-62EA-4094-8D76-3D2EB9537E83}" type="slidenum">
              <a:rPr lang="en-US"/>
              <a:pPr>
                <a:defRPr/>
              </a:pPr>
              <a:t>‹#›</a:t>
            </a:fld>
            <a:endParaRPr lang="en-US"/>
          </a:p>
        </p:txBody>
      </p:sp>
    </p:spTree>
    <p:extLst>
      <p:ext uri="{BB962C8B-B14F-4D97-AF65-F5344CB8AC3E}">
        <p14:creationId xmlns:p14="http://schemas.microsoft.com/office/powerpoint/2010/main" val="36964257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p:cNvSpPr>
          <p:nvPr>
            <p:ph type="dt" sz="half" idx="10"/>
          </p:nvPr>
        </p:nvSpPr>
        <p:spPr/>
        <p:txBody>
          <a:bodyPr/>
          <a:lstStyle>
            <a:lvl1pPr>
              <a:defRPr/>
            </a:lvl1pPr>
          </a:lstStyle>
          <a:p>
            <a:pPr>
              <a:defRPr/>
            </a:pPr>
            <a:fld id="{0B2B69D7-7C6C-466D-A72F-7069EE54F437}" type="datetimeFigureOut">
              <a:rPr lang="en-US"/>
              <a:pPr>
                <a:defRPr/>
              </a:pPr>
              <a:t>9/28/2020</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A4013638-BB43-4545-8802-A409B4A5E7C7}" type="slidenum">
              <a:rPr lang="en-US"/>
              <a:pPr>
                <a:defRPr/>
              </a:pPr>
              <a:t>‹#›</a:t>
            </a:fld>
            <a:endParaRPr lang="en-US"/>
          </a:p>
        </p:txBody>
      </p:sp>
    </p:spTree>
    <p:extLst>
      <p:ext uri="{BB962C8B-B14F-4D97-AF65-F5344CB8AC3E}">
        <p14:creationId xmlns:p14="http://schemas.microsoft.com/office/powerpoint/2010/main" val="84107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1BEA799-FC25-45B0-929B-913582464A37}" type="datetimeFigureOut">
              <a:rPr lang="en-US"/>
              <a:pPr>
                <a:defRPr/>
              </a:pPr>
              <a:t>9/28/2020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7D54C5-C819-4496-9C9D-5F7D81AB3B6B}" type="slidenum">
              <a:rPr lang="en-US"/>
              <a:pPr>
                <a:defRPr/>
              </a:pPr>
              <a:t>‹#›</a:t>
            </a:fld>
            <a:endParaRPr lang="en-US"/>
          </a:p>
        </p:txBody>
      </p:sp>
    </p:spTree>
    <p:extLst>
      <p:ext uri="{BB962C8B-B14F-4D97-AF65-F5344CB8AC3E}">
        <p14:creationId xmlns:p14="http://schemas.microsoft.com/office/powerpoint/2010/main" val="3623393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p:cNvSpPr>
          <p:nvPr>
            <p:ph type="dt" sz="half" idx="10"/>
          </p:nvPr>
        </p:nvSpPr>
        <p:spPr/>
        <p:txBody>
          <a:bodyPr/>
          <a:lstStyle>
            <a:lvl1pPr>
              <a:defRPr/>
            </a:lvl1pPr>
          </a:lstStyle>
          <a:p>
            <a:pPr>
              <a:defRPr/>
            </a:pPr>
            <a:fld id="{EF3FD509-B1C6-49BC-A2B1-03D9A5D229E0}" type="datetimeFigureOut">
              <a:rPr lang="en-US"/>
              <a:pPr>
                <a:defRPr/>
              </a:pPr>
              <a:t>9/28/2020</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D838CEF1-9182-49F3-8290-729BE7E89658}" type="slidenum">
              <a:rPr lang="en-US"/>
              <a:pPr>
                <a:defRPr/>
              </a:pPr>
              <a:t>‹#›</a:t>
            </a:fld>
            <a:endParaRPr lang="en-US"/>
          </a:p>
        </p:txBody>
      </p:sp>
    </p:spTree>
    <p:extLst>
      <p:ext uri="{BB962C8B-B14F-4D97-AF65-F5344CB8AC3E}">
        <p14:creationId xmlns:p14="http://schemas.microsoft.com/office/powerpoint/2010/main" val="14760174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5F6B0315-D006-445D-B75F-E692BB8AC398}" type="datetimeFigureOut">
              <a:rPr lang="en-US"/>
              <a:pPr>
                <a:defRPr/>
              </a:pPr>
              <a:t>9/28/2020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2590BB8-1184-40AF-BF1C-348B27B4EAB7}" type="slidenum">
              <a:rPr lang="en-US"/>
              <a:pPr>
                <a:defRPr/>
              </a:pPr>
              <a:t>‹#›</a:t>
            </a:fld>
            <a:endParaRPr lang="en-US"/>
          </a:p>
        </p:txBody>
      </p:sp>
    </p:spTree>
    <p:extLst>
      <p:ext uri="{BB962C8B-B14F-4D97-AF65-F5344CB8AC3E}">
        <p14:creationId xmlns:p14="http://schemas.microsoft.com/office/powerpoint/2010/main" val="37214162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0CA830A0-1381-4327-A170-8A433F00F089}" type="datetimeFigureOut">
              <a:rPr lang="en-US"/>
              <a:pPr>
                <a:defRPr/>
              </a:pPr>
              <a:t>9/28/2020</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a:lvl1pPr>
          </a:lstStyle>
          <a:p>
            <a:pPr>
              <a:defRPr/>
            </a:pPr>
            <a:fld id="{19BBEDF2-A324-46E8-979D-D8B076109F90}" type="slidenum">
              <a:rPr lang="en-US"/>
              <a:pPr>
                <a:defRPr/>
              </a:pPr>
              <a:t>‹#›</a:t>
            </a:fld>
            <a:endParaRPr lang="en-US"/>
          </a:p>
        </p:txBody>
      </p:sp>
    </p:spTree>
    <p:extLst>
      <p:ext uri="{BB962C8B-B14F-4D97-AF65-F5344CB8AC3E}">
        <p14:creationId xmlns:p14="http://schemas.microsoft.com/office/powerpoint/2010/main" val="28674861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2"/>
          <p:cNvSpPr>
            <a:spLocks noGrp="1"/>
          </p:cNvSpPr>
          <p:nvPr>
            <p:ph type="dt" sz="half" idx="10"/>
          </p:nvPr>
        </p:nvSpPr>
        <p:spPr/>
        <p:txBody>
          <a:bodyPr/>
          <a:lstStyle>
            <a:lvl1pPr>
              <a:defRPr/>
            </a:lvl1pPr>
          </a:lstStyle>
          <a:p>
            <a:pPr>
              <a:defRPr/>
            </a:pPr>
            <a:fld id="{3622AB56-46C1-4606-8129-51C9D6FECFA3}" type="datetimeFigureOut">
              <a:rPr lang="en-US"/>
              <a:pPr>
                <a:defRPr/>
              </a:pPr>
              <a:t>9/28/2020</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4ED89663-7943-415E-A312-A9211A6EA733}" type="slidenum">
              <a:rPr lang="en-US"/>
              <a:pPr>
                <a:defRPr/>
              </a:pPr>
              <a:t>‹#›</a:t>
            </a:fld>
            <a:endParaRPr lang="en-US"/>
          </a:p>
        </p:txBody>
      </p:sp>
    </p:spTree>
    <p:extLst>
      <p:ext uri="{BB962C8B-B14F-4D97-AF65-F5344CB8AC3E}">
        <p14:creationId xmlns:p14="http://schemas.microsoft.com/office/powerpoint/2010/main" val="97358641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2"/>
          <p:cNvSpPr>
            <a:spLocks noGrp="1"/>
          </p:cNvSpPr>
          <p:nvPr>
            <p:ph type="dt" sz="half" idx="10"/>
          </p:nvPr>
        </p:nvSpPr>
        <p:spPr/>
        <p:txBody>
          <a:bodyPr/>
          <a:lstStyle>
            <a:lvl1pPr>
              <a:defRPr/>
            </a:lvl1pPr>
          </a:lstStyle>
          <a:p>
            <a:pPr>
              <a:defRPr/>
            </a:pPr>
            <a:fld id="{22AD3703-3BD1-48CE-97EF-9BFE3F8760DF}" type="datetimeFigureOut">
              <a:rPr lang="en-US"/>
              <a:pPr>
                <a:defRPr/>
              </a:pPr>
              <a:t>9/28/2020</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4CAB82F5-EF1A-4FB2-9049-5C655F8F0BF4}" type="slidenum">
              <a:rPr lang="en-US"/>
              <a:pPr>
                <a:defRPr/>
              </a:pPr>
              <a:t>‹#›</a:t>
            </a:fld>
            <a:endParaRPr lang="en-US"/>
          </a:p>
        </p:txBody>
      </p:sp>
    </p:spTree>
    <p:extLst>
      <p:ext uri="{BB962C8B-B14F-4D97-AF65-F5344CB8AC3E}">
        <p14:creationId xmlns:p14="http://schemas.microsoft.com/office/powerpoint/2010/main" val="34283380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a:lvl1pPr>
          </a:lstStyle>
          <a:p>
            <a:pPr>
              <a:defRPr/>
            </a:pPr>
            <a:fld id="{4F852B70-594F-4F1B-84C1-0FF5780DF0BE}" type="datetimeFigureOut">
              <a:rPr lang="en-US"/>
              <a:pPr>
                <a:defRPr/>
              </a:pPr>
              <a:t>9/28/2020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D6D581B-8B17-480E-B318-0115820D0D75}" type="slidenum">
              <a:rPr lang="en-US"/>
              <a:pPr>
                <a:defRPr/>
              </a:pPr>
              <a:t>‹#›</a:t>
            </a:fld>
            <a:endParaRPr lang="en-US"/>
          </a:p>
        </p:txBody>
      </p:sp>
    </p:spTree>
    <p:extLst>
      <p:ext uri="{BB962C8B-B14F-4D97-AF65-F5344CB8AC3E}">
        <p14:creationId xmlns:p14="http://schemas.microsoft.com/office/powerpoint/2010/main" val="26370230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a:lvl1pPr>
          </a:lstStyle>
          <a:p>
            <a:pPr>
              <a:defRPr/>
            </a:pPr>
            <a:fld id="{3134DB39-8C31-459D-9DF3-27DE2D34B2E7}" type="datetimeFigureOut">
              <a:rPr lang="en-US"/>
              <a:pPr>
                <a:defRPr/>
              </a:pPr>
              <a:t>9/28/2020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E256E2E2-3288-4A8E-82B6-81A0FCAAEF5A}" type="slidenum">
              <a:rPr lang="en-US"/>
              <a:pPr>
                <a:defRPr/>
              </a:pPr>
              <a:t>‹#›</a:t>
            </a:fld>
            <a:endParaRPr lang="en-US"/>
          </a:p>
        </p:txBody>
      </p:sp>
    </p:spTree>
    <p:extLst>
      <p:ext uri="{BB962C8B-B14F-4D97-AF65-F5344CB8AC3E}">
        <p14:creationId xmlns:p14="http://schemas.microsoft.com/office/powerpoint/2010/main" val="30531067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1"/>
          <p:cNvSpPr>
            <a:spLocks noGrp="1"/>
          </p:cNvSpPr>
          <p:nvPr>
            <p:ph type="dt" sz="half" idx="10"/>
          </p:nvPr>
        </p:nvSpPr>
        <p:spPr/>
        <p:txBody>
          <a:bodyPr/>
          <a:lstStyle>
            <a:lvl1pPr>
              <a:defRPr/>
            </a:lvl1pPr>
          </a:lstStyle>
          <a:p>
            <a:pPr>
              <a:defRPr/>
            </a:pPr>
            <a:fld id="{B1DAE081-E1FB-46CB-B53C-89E73C3C70F8}" type="datetimeFigureOut">
              <a:rPr lang="en-US"/>
              <a:pPr>
                <a:defRPr/>
              </a:pPr>
              <a:t>9/28/2020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D4BAA99-049C-47B5-8F9F-2930811C58B5}" type="slidenum">
              <a:rPr lang="en-US"/>
              <a:pPr>
                <a:defRPr/>
              </a:pPr>
              <a:t>‹#›</a:t>
            </a:fld>
            <a:endParaRPr lang="en-US"/>
          </a:p>
        </p:txBody>
      </p:sp>
    </p:spTree>
    <p:extLst>
      <p:ext uri="{BB962C8B-B14F-4D97-AF65-F5344CB8AC3E}">
        <p14:creationId xmlns:p14="http://schemas.microsoft.com/office/powerpoint/2010/main" val="42578277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
          <p:cNvSpPr>
            <a:spLocks noGrp="1"/>
          </p:cNvSpPr>
          <p:nvPr>
            <p:ph type="dt" sz="half" idx="10"/>
          </p:nvPr>
        </p:nvSpPr>
        <p:spPr/>
        <p:txBody>
          <a:bodyPr/>
          <a:lstStyle>
            <a:lvl1pPr>
              <a:defRPr/>
            </a:lvl1pPr>
          </a:lstStyle>
          <a:p>
            <a:pPr>
              <a:defRPr/>
            </a:pPr>
            <a:fld id="{5355E995-F756-4007-8637-6A09A2582F3E}" type="datetimeFigureOut">
              <a:rPr lang="en-US"/>
              <a:pPr>
                <a:defRPr/>
              </a:pPr>
              <a:t>9/28/2020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E855126E-95E9-43A4-879C-5A5CE785F455}" type="slidenum">
              <a:rPr lang="en-US"/>
              <a:pPr>
                <a:defRPr/>
              </a:pPr>
              <a:t>‹#›</a:t>
            </a:fld>
            <a:endParaRPr lang="en-US"/>
          </a:p>
        </p:txBody>
      </p:sp>
    </p:spTree>
    <p:extLst>
      <p:ext uri="{BB962C8B-B14F-4D97-AF65-F5344CB8AC3E}">
        <p14:creationId xmlns:p14="http://schemas.microsoft.com/office/powerpoint/2010/main" val="263496771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1"/>
          <p:cNvSpPr>
            <a:spLocks noGrp="1"/>
          </p:cNvSpPr>
          <p:nvPr>
            <p:ph type="dt" sz="half" idx="10"/>
          </p:nvPr>
        </p:nvSpPr>
        <p:spPr/>
        <p:txBody>
          <a:bodyPr/>
          <a:lstStyle>
            <a:lvl1pPr>
              <a:defRPr/>
            </a:lvl1pPr>
          </a:lstStyle>
          <a:p>
            <a:pPr>
              <a:defRPr/>
            </a:pPr>
            <a:fld id="{B72C1C69-C03B-4C3F-8AF0-00F8676FE47C}" type="datetimeFigureOut">
              <a:rPr lang="en-US"/>
              <a:pPr>
                <a:defRPr/>
              </a:pPr>
              <a:t>9/28/2020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E505A97-9512-4DB8-8EBD-4C03B9F76DBB}" type="slidenum">
              <a:rPr lang="en-US"/>
              <a:pPr>
                <a:defRPr/>
              </a:pPr>
              <a:t>‹#›</a:t>
            </a:fld>
            <a:endParaRPr lang="en-US"/>
          </a:p>
        </p:txBody>
      </p:sp>
    </p:spTree>
    <p:extLst>
      <p:ext uri="{BB962C8B-B14F-4D97-AF65-F5344CB8AC3E}">
        <p14:creationId xmlns:p14="http://schemas.microsoft.com/office/powerpoint/2010/main" val="390056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5B9317-0841-4059-870C-71C50145E22E}" type="datetimeFigureOut">
              <a:rPr lang="en-US"/>
              <a:pPr>
                <a:defRPr/>
              </a:pPr>
              <a:t>9/28/2020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D5BBFF3-23CB-4B36-A104-67546F6C8C73}" type="slidenum">
              <a:rPr lang="en-US"/>
              <a:pPr>
                <a:defRPr/>
              </a:pPr>
              <a:t>‹#›</a:t>
            </a:fld>
            <a:endParaRPr lang="en-US"/>
          </a:p>
        </p:txBody>
      </p:sp>
    </p:spTree>
    <p:extLst>
      <p:ext uri="{BB962C8B-B14F-4D97-AF65-F5344CB8AC3E}">
        <p14:creationId xmlns:p14="http://schemas.microsoft.com/office/powerpoint/2010/main" val="40239179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
          <p:cNvSpPr>
            <a:spLocks noGrp="1"/>
          </p:cNvSpPr>
          <p:nvPr>
            <p:ph type="dt" sz="half" idx="10"/>
          </p:nvPr>
        </p:nvSpPr>
        <p:spPr/>
        <p:txBody>
          <a:bodyPr/>
          <a:lstStyle>
            <a:lvl1pPr>
              <a:defRPr/>
            </a:lvl1pPr>
          </a:lstStyle>
          <a:p>
            <a:pPr>
              <a:defRPr/>
            </a:pPr>
            <a:fld id="{6D1AAA93-714E-43C5-BE7A-5CE2B52DEB6A}" type="datetimeFigureOut">
              <a:rPr lang="en-US"/>
              <a:pPr>
                <a:defRPr/>
              </a:pPr>
              <a:t>9/28/2020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79F7DE8D-70EE-4BBE-9DE0-52F665E368C8}" type="slidenum">
              <a:rPr lang="en-US"/>
              <a:pPr>
                <a:defRPr/>
              </a:pPr>
              <a:t>‹#›</a:t>
            </a:fld>
            <a:endParaRPr lang="en-US"/>
          </a:p>
        </p:txBody>
      </p:sp>
    </p:spTree>
    <p:extLst>
      <p:ext uri="{BB962C8B-B14F-4D97-AF65-F5344CB8AC3E}">
        <p14:creationId xmlns:p14="http://schemas.microsoft.com/office/powerpoint/2010/main" val="318731335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p:cNvSpPr>
            <a:spLocks noGrp="1"/>
          </p:cNvSpPr>
          <p:nvPr>
            <p:ph type="dt" sz="half" idx="10"/>
          </p:nvPr>
        </p:nvSpPr>
        <p:spPr/>
        <p:txBody>
          <a:bodyPr/>
          <a:lstStyle>
            <a:lvl1pPr>
              <a:defRPr/>
            </a:lvl1pPr>
          </a:lstStyle>
          <a:p>
            <a:pPr>
              <a:defRPr/>
            </a:pPr>
            <a:fld id="{706204B3-72E0-4C5C-A95E-8CF967909D67}" type="datetimeFigureOut">
              <a:rPr lang="en-US"/>
              <a:pPr>
                <a:defRPr/>
              </a:pPr>
              <a:t>9/28/2020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3"/>
          <p:cNvSpPr>
            <a:spLocks noGrp="1"/>
          </p:cNvSpPr>
          <p:nvPr>
            <p:ph type="sldNum" sz="quarter" idx="12"/>
          </p:nvPr>
        </p:nvSpPr>
        <p:spPr/>
        <p:txBody>
          <a:bodyPr/>
          <a:lstStyle>
            <a:lvl1pPr>
              <a:defRPr/>
            </a:lvl1pPr>
          </a:lstStyle>
          <a:p>
            <a:pPr>
              <a:defRPr/>
            </a:pPr>
            <a:fld id="{FFA86EAD-5347-4B63-ACD8-121A3219DC64}" type="slidenum">
              <a:rPr lang="en-US"/>
              <a:pPr>
                <a:defRPr/>
              </a:pPr>
              <a:t>‹#›</a:t>
            </a:fld>
            <a:endParaRPr lang="en-US"/>
          </a:p>
        </p:txBody>
      </p:sp>
    </p:spTree>
    <p:extLst>
      <p:ext uri="{BB962C8B-B14F-4D97-AF65-F5344CB8AC3E}">
        <p14:creationId xmlns:p14="http://schemas.microsoft.com/office/powerpoint/2010/main" val="326449910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
          <p:cNvSpPr>
            <a:spLocks noGrp="1"/>
          </p:cNvSpPr>
          <p:nvPr>
            <p:ph type="dt" sz="half" idx="10"/>
          </p:nvPr>
        </p:nvSpPr>
        <p:spPr/>
        <p:txBody>
          <a:bodyPr/>
          <a:lstStyle>
            <a:lvl1pPr>
              <a:defRPr/>
            </a:lvl1pPr>
          </a:lstStyle>
          <a:p>
            <a:pPr>
              <a:defRPr/>
            </a:pPr>
            <a:fld id="{A4AD775C-7858-4385-B7D5-2946B0884B48}" type="datetimeFigureOut">
              <a:rPr lang="en-US"/>
              <a:pPr>
                <a:defRPr/>
              </a:pPr>
              <a:t>9/28/2020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9856D1F7-616E-48AC-A3D9-AFDD3D78BDBE}" type="slidenum">
              <a:rPr lang="en-US"/>
              <a:pPr>
                <a:defRPr/>
              </a:pPr>
              <a:t>‹#›</a:t>
            </a:fld>
            <a:endParaRPr lang="en-US"/>
          </a:p>
        </p:txBody>
      </p:sp>
    </p:spTree>
    <p:extLst>
      <p:ext uri="{BB962C8B-B14F-4D97-AF65-F5344CB8AC3E}">
        <p14:creationId xmlns:p14="http://schemas.microsoft.com/office/powerpoint/2010/main" val="30131879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FC054F8-671C-4385-B49F-FC80EDDF5C43}" type="datetimeFigureOut">
              <a:rPr lang="en-US"/>
              <a:pPr>
                <a:defRPr/>
              </a:pPr>
              <a:t>9/28/2020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A8EDA85-227D-4D11-AC10-B669ACAB23BA}" type="slidenum">
              <a:rPr lang="en-US"/>
              <a:pPr>
                <a:defRPr/>
              </a:pPr>
              <a:t>‹#›</a:t>
            </a:fld>
            <a:endParaRPr lang="en-US"/>
          </a:p>
        </p:txBody>
      </p:sp>
    </p:spTree>
    <p:extLst>
      <p:ext uri="{BB962C8B-B14F-4D97-AF65-F5344CB8AC3E}">
        <p14:creationId xmlns:p14="http://schemas.microsoft.com/office/powerpoint/2010/main" val="36423576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fld id="{725DF51A-1445-4FE7-9F1D-EBA8BD2B993A}" type="datetimeFigureOut">
              <a:rPr lang="en-US"/>
              <a:pPr>
                <a:defRPr/>
              </a:pPr>
              <a:t>9/28/2020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EA468122-06CE-42D1-9643-D0E31AC5C562}" type="slidenum">
              <a:rPr lang="en-US"/>
              <a:pPr>
                <a:defRPr/>
              </a:pPr>
              <a:t>‹#›</a:t>
            </a:fld>
            <a:endParaRPr lang="en-US"/>
          </a:p>
        </p:txBody>
      </p:sp>
    </p:spTree>
    <p:extLst>
      <p:ext uri="{BB962C8B-B14F-4D97-AF65-F5344CB8AC3E}">
        <p14:creationId xmlns:p14="http://schemas.microsoft.com/office/powerpoint/2010/main" val="184382550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fld id="{691EA4CB-16AE-4065-AC7B-143AE9C4A176}" type="datetimeFigureOut">
              <a:rPr lang="en-US"/>
              <a:pPr>
                <a:defRPr/>
              </a:pPr>
              <a:t>9/28/2020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167533CD-8390-4D3A-84B7-A1D9A3A3C320}" type="slidenum">
              <a:rPr lang="en-US"/>
              <a:pPr>
                <a:defRPr/>
              </a:pPr>
              <a:t>‹#›</a:t>
            </a:fld>
            <a:endParaRPr lang="en-US"/>
          </a:p>
        </p:txBody>
      </p:sp>
    </p:spTree>
    <p:extLst>
      <p:ext uri="{BB962C8B-B14F-4D97-AF65-F5344CB8AC3E}">
        <p14:creationId xmlns:p14="http://schemas.microsoft.com/office/powerpoint/2010/main" val="11679332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
          <p:cNvSpPr>
            <a:spLocks noGrp="1"/>
          </p:cNvSpPr>
          <p:nvPr>
            <p:ph type="dt" sz="half" idx="10"/>
          </p:nvPr>
        </p:nvSpPr>
        <p:spPr/>
        <p:txBody>
          <a:bodyPr/>
          <a:lstStyle>
            <a:lvl1pPr>
              <a:defRPr/>
            </a:lvl1pPr>
          </a:lstStyle>
          <a:p>
            <a:pPr>
              <a:defRPr/>
            </a:pPr>
            <a:fld id="{DDECEF4C-7FFF-4E58-8531-272340F918A4}" type="datetimeFigureOut">
              <a:rPr lang="en-US"/>
              <a:pPr>
                <a:defRPr/>
              </a:pPr>
              <a:t>9/28/2020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1A948609-CE26-466B-A7B2-BE0B8E3B1150}" type="slidenum">
              <a:rPr lang="en-US"/>
              <a:pPr>
                <a:defRPr/>
              </a:pPr>
              <a:t>‹#›</a:t>
            </a:fld>
            <a:endParaRPr lang="en-US"/>
          </a:p>
        </p:txBody>
      </p:sp>
    </p:spTree>
    <p:extLst>
      <p:ext uri="{BB962C8B-B14F-4D97-AF65-F5344CB8AC3E}">
        <p14:creationId xmlns:p14="http://schemas.microsoft.com/office/powerpoint/2010/main" val="191995273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
          <p:cNvSpPr>
            <a:spLocks noGrp="1"/>
          </p:cNvSpPr>
          <p:nvPr>
            <p:ph type="dt" sz="half" idx="10"/>
          </p:nvPr>
        </p:nvSpPr>
        <p:spPr/>
        <p:txBody>
          <a:bodyPr/>
          <a:lstStyle>
            <a:lvl1pPr>
              <a:defRPr/>
            </a:lvl1pPr>
          </a:lstStyle>
          <a:p>
            <a:pPr>
              <a:defRPr/>
            </a:pPr>
            <a:fld id="{9630DF49-5524-47D1-B67D-0D06B7EE6FA6}" type="datetimeFigureOut">
              <a:rPr lang="en-US"/>
              <a:pPr>
                <a:defRPr/>
              </a:pPr>
              <a:t>9/28/2020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C4694647-7A80-4D73-993F-958BB268E6C6}" type="slidenum">
              <a:rPr lang="en-US"/>
              <a:pPr>
                <a:defRPr/>
              </a:pPr>
              <a:t>‹#›</a:t>
            </a:fld>
            <a:endParaRPr lang="en-US"/>
          </a:p>
        </p:txBody>
      </p:sp>
    </p:spTree>
    <p:extLst>
      <p:ext uri="{BB962C8B-B14F-4D97-AF65-F5344CB8AC3E}">
        <p14:creationId xmlns:p14="http://schemas.microsoft.com/office/powerpoint/2010/main" val="305048208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4"/>
          <p:cNvSpPr>
            <a:spLocks noGrp="1"/>
          </p:cNvSpPr>
          <p:nvPr>
            <p:ph type="dt" sz="half" idx="10"/>
          </p:nvPr>
        </p:nvSpPr>
        <p:spPr/>
        <p:txBody>
          <a:bodyPr/>
          <a:lstStyle>
            <a:lvl1pPr>
              <a:defRPr/>
            </a:lvl1pPr>
          </a:lstStyle>
          <a:p>
            <a:pPr>
              <a:defRPr/>
            </a:pPr>
            <a:fld id="{4564ACCD-E437-42AA-9ECD-F25440D27CB6}"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F5DB7DC8-514B-41D4-8966-DB9370AB7809}" type="slidenum">
              <a:rPr lang="en-US"/>
              <a:pPr>
                <a:defRPr/>
              </a:pPr>
              <a:t>‹#›</a:t>
            </a:fld>
            <a:endParaRPr lang="en-US"/>
          </a:p>
        </p:txBody>
      </p:sp>
    </p:spTree>
    <p:extLst>
      <p:ext uri="{BB962C8B-B14F-4D97-AF65-F5344CB8AC3E}">
        <p14:creationId xmlns:p14="http://schemas.microsoft.com/office/powerpoint/2010/main" val="118274023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0C8CB53A-110B-49F2-8AD2-05AF272F7489}"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92CF4F63-FB16-4EC4-A2A5-94DAEA7BC4E4}" type="slidenum">
              <a:rPr lang="en-US"/>
              <a:pPr>
                <a:defRPr/>
              </a:pPr>
              <a:t>‹#›</a:t>
            </a:fld>
            <a:endParaRPr lang="en-US"/>
          </a:p>
        </p:txBody>
      </p:sp>
    </p:spTree>
    <p:extLst>
      <p:ext uri="{BB962C8B-B14F-4D97-AF65-F5344CB8AC3E}">
        <p14:creationId xmlns:p14="http://schemas.microsoft.com/office/powerpoint/2010/main" val="9732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1CC0A6A-BBB6-4A25-8CEF-56C39E8979D6}"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3B078C-FCB4-473E-8441-C6DD8B8C0FFC}" type="slidenum">
              <a:rPr lang="en-US"/>
              <a:pPr>
                <a:defRPr/>
              </a:pPr>
              <a:t>‹#›</a:t>
            </a:fld>
            <a:endParaRPr lang="en-US"/>
          </a:p>
        </p:txBody>
      </p:sp>
    </p:spTree>
    <p:extLst>
      <p:ext uri="{BB962C8B-B14F-4D97-AF65-F5344CB8AC3E}">
        <p14:creationId xmlns:p14="http://schemas.microsoft.com/office/powerpoint/2010/main" val="42897611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4"/>
          <p:cNvSpPr>
            <a:spLocks noGrp="1"/>
          </p:cNvSpPr>
          <p:nvPr>
            <p:ph type="dt" sz="half" idx="10"/>
          </p:nvPr>
        </p:nvSpPr>
        <p:spPr/>
        <p:txBody>
          <a:bodyPr/>
          <a:lstStyle>
            <a:lvl1pPr>
              <a:defRPr/>
            </a:lvl1pPr>
          </a:lstStyle>
          <a:p>
            <a:pPr>
              <a:defRPr/>
            </a:pPr>
            <a:fld id="{4C55326E-4181-4EA1-BB29-54E5E2AC42C9}"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AE655456-8A1B-4B67-A87B-A21C6B8648A9}" type="slidenum">
              <a:rPr lang="en-US"/>
              <a:pPr>
                <a:defRPr/>
              </a:pPr>
              <a:t>‹#›</a:t>
            </a:fld>
            <a:endParaRPr lang="en-US"/>
          </a:p>
        </p:txBody>
      </p:sp>
    </p:spTree>
    <p:extLst>
      <p:ext uri="{BB962C8B-B14F-4D97-AF65-F5344CB8AC3E}">
        <p14:creationId xmlns:p14="http://schemas.microsoft.com/office/powerpoint/2010/main" val="117483193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C7998E17-F1A7-473A-BE46-D35D3D0803CC}"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AFB7723-2880-4A37-9DA0-05EDFBBF4CD6}" type="slidenum">
              <a:rPr lang="en-US"/>
              <a:pPr>
                <a:defRPr/>
              </a:pPr>
              <a:t>‹#›</a:t>
            </a:fld>
            <a:endParaRPr lang="en-US"/>
          </a:p>
        </p:txBody>
      </p:sp>
    </p:spTree>
    <p:extLst>
      <p:ext uri="{BB962C8B-B14F-4D97-AF65-F5344CB8AC3E}">
        <p14:creationId xmlns:p14="http://schemas.microsoft.com/office/powerpoint/2010/main" val="401500759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2FD4853C-DE9D-422F-81AA-189926832E30}" type="datetimeFigureOut">
              <a:rPr lang="en-US"/>
              <a:pPr>
                <a:defRPr/>
              </a:pPr>
              <a:t>9/28/2020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D76839E9-61A1-4395-86D0-F4134F0780B3}" type="slidenum">
              <a:rPr lang="en-US"/>
              <a:pPr>
                <a:defRPr/>
              </a:pPr>
              <a:t>‹#›</a:t>
            </a:fld>
            <a:endParaRPr lang="en-US"/>
          </a:p>
        </p:txBody>
      </p:sp>
    </p:spTree>
    <p:extLst>
      <p:ext uri="{BB962C8B-B14F-4D97-AF65-F5344CB8AC3E}">
        <p14:creationId xmlns:p14="http://schemas.microsoft.com/office/powerpoint/2010/main" val="14333613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4"/>
          <p:cNvSpPr>
            <a:spLocks noGrp="1"/>
          </p:cNvSpPr>
          <p:nvPr>
            <p:ph type="dt" sz="half" idx="10"/>
          </p:nvPr>
        </p:nvSpPr>
        <p:spPr/>
        <p:txBody>
          <a:bodyPr/>
          <a:lstStyle>
            <a:lvl1pPr>
              <a:defRPr/>
            </a:lvl1pPr>
          </a:lstStyle>
          <a:p>
            <a:pPr>
              <a:defRPr/>
            </a:pPr>
            <a:fld id="{263692EF-4970-4FEA-9655-8D8610C306C1}" type="datetimeFigureOut">
              <a:rPr lang="en-US"/>
              <a:pPr>
                <a:defRPr/>
              </a:pPr>
              <a:t>9/28/2020</a:t>
            </a:fld>
            <a:endParaRPr lang="en-US"/>
          </a:p>
        </p:txBody>
      </p:sp>
      <p:sp>
        <p:nvSpPr>
          <p:cNvPr id="4" name="Footer Placeholder 5"/>
          <p:cNvSpPr>
            <a:spLocks noGrp="1"/>
          </p:cNvSpPr>
          <p:nvPr>
            <p:ph type="ftr" sz="quarter" idx="11"/>
          </p:nvPr>
        </p:nvSpPr>
        <p:spPr/>
        <p:txBody>
          <a:bodyPr/>
          <a:lstStyle>
            <a:lvl1pPr>
              <a:defRPr/>
            </a:lvl1pPr>
          </a:lstStyle>
          <a:p>
            <a:pPr>
              <a:defRPr/>
            </a:pPr>
            <a:endParaRPr lang="en-US"/>
          </a:p>
        </p:txBody>
      </p:sp>
      <p:sp>
        <p:nvSpPr>
          <p:cNvPr id="5" name="Slide Number Placeholder 6"/>
          <p:cNvSpPr>
            <a:spLocks noGrp="1"/>
          </p:cNvSpPr>
          <p:nvPr>
            <p:ph type="sldNum" sz="quarter" idx="12"/>
          </p:nvPr>
        </p:nvSpPr>
        <p:spPr/>
        <p:txBody>
          <a:bodyPr/>
          <a:lstStyle>
            <a:lvl1pPr>
              <a:defRPr/>
            </a:lvl1pPr>
          </a:lstStyle>
          <a:p>
            <a:pPr>
              <a:defRPr/>
            </a:pPr>
            <a:fld id="{A463B05E-AA57-42D0-B1BB-7E144E18FA39}" type="slidenum">
              <a:rPr lang="en-US"/>
              <a:pPr>
                <a:defRPr/>
              </a:pPr>
              <a:t>‹#›</a:t>
            </a:fld>
            <a:endParaRPr lang="en-US"/>
          </a:p>
        </p:txBody>
      </p:sp>
    </p:spTree>
    <p:extLst>
      <p:ext uri="{BB962C8B-B14F-4D97-AF65-F5344CB8AC3E}">
        <p14:creationId xmlns:p14="http://schemas.microsoft.com/office/powerpoint/2010/main" val="301333460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fld id="{4F0A404B-7C59-4BD8-8A4E-CFFA7691136A}" type="datetimeFigureOut">
              <a:rPr lang="en-US"/>
              <a:pPr>
                <a:defRPr/>
              </a:pPr>
              <a:t>9/28/2020</a:t>
            </a:fld>
            <a:endParaRPr lang="en-US"/>
          </a:p>
        </p:txBody>
      </p:sp>
      <p:sp>
        <p:nvSpPr>
          <p:cNvPr id="3" name="Footer Placeholder 5"/>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8F4223A7-C5D1-4F20-8958-722772167E76}" type="slidenum">
              <a:rPr lang="en-US"/>
              <a:pPr>
                <a:defRPr/>
              </a:pPr>
              <a:t>‹#›</a:t>
            </a:fld>
            <a:endParaRPr lang="en-US"/>
          </a:p>
        </p:txBody>
      </p:sp>
    </p:spTree>
    <p:extLst>
      <p:ext uri="{BB962C8B-B14F-4D97-AF65-F5344CB8AC3E}">
        <p14:creationId xmlns:p14="http://schemas.microsoft.com/office/powerpoint/2010/main" val="303458075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06AFC281-1B62-4AE3-8704-6337543E788A}"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9CB75C7-87CA-4610-BA5C-5524F0208092}" type="slidenum">
              <a:rPr lang="en-US"/>
              <a:pPr>
                <a:defRPr/>
              </a:pPr>
              <a:t>‹#›</a:t>
            </a:fld>
            <a:endParaRPr lang="en-US"/>
          </a:p>
        </p:txBody>
      </p:sp>
    </p:spTree>
    <p:extLst>
      <p:ext uri="{BB962C8B-B14F-4D97-AF65-F5344CB8AC3E}">
        <p14:creationId xmlns:p14="http://schemas.microsoft.com/office/powerpoint/2010/main" val="220379083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AFBF975F-51B1-409D-99AD-17950A0EDB08}"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A017B20-A647-4840-B258-3E6ED64E1810}" type="slidenum">
              <a:rPr lang="en-US"/>
              <a:pPr>
                <a:defRPr/>
              </a:pPr>
              <a:t>‹#›</a:t>
            </a:fld>
            <a:endParaRPr lang="en-US"/>
          </a:p>
        </p:txBody>
      </p:sp>
    </p:spTree>
    <p:extLst>
      <p:ext uri="{BB962C8B-B14F-4D97-AF65-F5344CB8AC3E}">
        <p14:creationId xmlns:p14="http://schemas.microsoft.com/office/powerpoint/2010/main" val="15775121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5CEDEBB0-4763-4293-ABBA-A2D83FA47711}"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9C0406D7-D644-4492-8FEF-8394B97C1E0D}" type="slidenum">
              <a:rPr lang="en-US"/>
              <a:pPr>
                <a:defRPr/>
              </a:pPr>
              <a:t>‹#›</a:t>
            </a:fld>
            <a:endParaRPr lang="en-US"/>
          </a:p>
        </p:txBody>
      </p:sp>
    </p:spTree>
    <p:extLst>
      <p:ext uri="{BB962C8B-B14F-4D97-AF65-F5344CB8AC3E}">
        <p14:creationId xmlns:p14="http://schemas.microsoft.com/office/powerpoint/2010/main" val="254675534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994B898D-A8AC-481B-9A16-2FE9713DA2C0}"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9E96EEF3-1636-4E58-AC6E-4D502B7D142B}" type="slidenum">
              <a:rPr lang="en-US"/>
              <a:pPr>
                <a:defRPr/>
              </a:pPr>
              <a:t>‹#›</a:t>
            </a:fld>
            <a:endParaRPr lang="en-US"/>
          </a:p>
        </p:txBody>
      </p:sp>
    </p:spTree>
    <p:extLst>
      <p:ext uri="{BB962C8B-B14F-4D97-AF65-F5344CB8AC3E}">
        <p14:creationId xmlns:p14="http://schemas.microsoft.com/office/powerpoint/2010/main" val="346590802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4"/>
          <p:cNvSpPr>
            <a:spLocks noGrp="1"/>
          </p:cNvSpPr>
          <p:nvPr>
            <p:ph type="dt" sz="half" idx="10"/>
          </p:nvPr>
        </p:nvSpPr>
        <p:spPr/>
        <p:txBody>
          <a:bodyPr/>
          <a:lstStyle>
            <a:lvl1pPr>
              <a:defRPr/>
            </a:lvl1pPr>
          </a:lstStyle>
          <a:p>
            <a:pPr>
              <a:defRPr/>
            </a:pPr>
            <a:fld id="{4F43D239-E569-446F-BC03-568E04D3B4E3}"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CEB7E2F8-C325-4957-BB81-3325B7E80B33}" type="slidenum">
              <a:rPr lang="en-US"/>
              <a:pPr>
                <a:defRPr/>
              </a:pPr>
              <a:t>‹#›</a:t>
            </a:fld>
            <a:endParaRPr lang="en-US"/>
          </a:p>
        </p:txBody>
      </p:sp>
    </p:spTree>
    <p:extLst>
      <p:ext uri="{BB962C8B-B14F-4D97-AF65-F5344CB8AC3E}">
        <p14:creationId xmlns:p14="http://schemas.microsoft.com/office/powerpoint/2010/main" val="397350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A9C81EE-BFE9-4AC6-A2FF-95F2F43A9563}" type="datetimeFigureOut">
              <a:rPr lang="en-US"/>
              <a:pPr>
                <a:defRPr/>
              </a:pPr>
              <a:t>9/28/2020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A7BB14-3C8D-425F-83C6-CBA64975EA37}" type="slidenum">
              <a:rPr lang="en-US"/>
              <a:pPr>
                <a:defRPr/>
              </a:pPr>
              <a:t>‹#›</a:t>
            </a:fld>
            <a:endParaRPr lang="en-US"/>
          </a:p>
        </p:txBody>
      </p:sp>
    </p:spTree>
    <p:extLst>
      <p:ext uri="{BB962C8B-B14F-4D97-AF65-F5344CB8AC3E}">
        <p14:creationId xmlns:p14="http://schemas.microsoft.com/office/powerpoint/2010/main" val="20980277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EF5A745B-7137-4F6A-ABEB-6172ED024467}"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AE89214C-A9D3-41A2-856C-CE7887D37F6A}" type="slidenum">
              <a:rPr lang="en-US"/>
              <a:pPr>
                <a:defRPr/>
              </a:pPr>
              <a:t>‹#›</a:t>
            </a:fld>
            <a:endParaRPr lang="en-US"/>
          </a:p>
        </p:txBody>
      </p:sp>
    </p:spTree>
    <p:extLst>
      <p:ext uri="{BB962C8B-B14F-4D97-AF65-F5344CB8AC3E}">
        <p14:creationId xmlns:p14="http://schemas.microsoft.com/office/powerpoint/2010/main" val="369589614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4"/>
          <p:cNvSpPr>
            <a:spLocks noGrp="1"/>
          </p:cNvSpPr>
          <p:nvPr>
            <p:ph type="dt" sz="half" idx="10"/>
          </p:nvPr>
        </p:nvSpPr>
        <p:spPr/>
        <p:txBody>
          <a:bodyPr/>
          <a:lstStyle>
            <a:lvl1pPr>
              <a:defRPr/>
            </a:lvl1pPr>
          </a:lstStyle>
          <a:p>
            <a:pPr>
              <a:defRPr/>
            </a:pPr>
            <a:fld id="{E1B1CFB3-BDD4-444C-922F-2D069CDF00D1}"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73F11908-FD6C-4C66-BB04-74FCED7F6CB0}" type="slidenum">
              <a:rPr lang="en-US"/>
              <a:pPr>
                <a:defRPr/>
              </a:pPr>
              <a:t>‹#›</a:t>
            </a:fld>
            <a:endParaRPr lang="en-US"/>
          </a:p>
        </p:txBody>
      </p:sp>
    </p:spTree>
    <p:extLst>
      <p:ext uri="{BB962C8B-B14F-4D97-AF65-F5344CB8AC3E}">
        <p14:creationId xmlns:p14="http://schemas.microsoft.com/office/powerpoint/2010/main" val="103770561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1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352800"/>
            <a:ext cx="2514600" cy="2849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D096084F-1FAE-489A-AE62-68A251DF70E0}"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8B7281F-BB0D-4433-9B6F-6DF309EE368F}" type="slidenum">
              <a:rPr lang="en-US"/>
              <a:pPr>
                <a:defRPr/>
              </a:pPr>
              <a:t>‹#›</a:t>
            </a:fld>
            <a:endParaRPr lang="en-US"/>
          </a:p>
        </p:txBody>
      </p:sp>
    </p:spTree>
    <p:extLst>
      <p:ext uri="{BB962C8B-B14F-4D97-AF65-F5344CB8AC3E}">
        <p14:creationId xmlns:p14="http://schemas.microsoft.com/office/powerpoint/2010/main" val="350280384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3A6F8CC8-71E6-4B29-91AB-6515F00AA12D}" type="datetimeFigureOut">
              <a:rPr lang="en-US"/>
              <a:pPr>
                <a:defRPr/>
              </a:pPr>
              <a:t>9/28/2020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D775E3E-2ECA-4D6B-AD30-FD2E2EB3E33E}" type="slidenum">
              <a:rPr lang="en-US"/>
              <a:pPr>
                <a:defRPr/>
              </a:pPr>
              <a:t>‹#›</a:t>
            </a:fld>
            <a:endParaRPr lang="en-US"/>
          </a:p>
        </p:txBody>
      </p:sp>
    </p:spTree>
    <p:extLst>
      <p:ext uri="{BB962C8B-B14F-4D97-AF65-F5344CB8AC3E}">
        <p14:creationId xmlns:p14="http://schemas.microsoft.com/office/powerpoint/2010/main" val="140834028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4"/>
          <p:cNvSpPr>
            <a:spLocks noGrp="1"/>
          </p:cNvSpPr>
          <p:nvPr>
            <p:ph type="dt" sz="half" idx="10"/>
          </p:nvPr>
        </p:nvSpPr>
        <p:spPr/>
        <p:txBody>
          <a:bodyPr/>
          <a:lstStyle>
            <a:lvl1pPr>
              <a:defRPr/>
            </a:lvl1pPr>
          </a:lstStyle>
          <a:p>
            <a:pPr>
              <a:defRPr/>
            </a:pPr>
            <a:fld id="{2B10349A-8DEB-4A5A-9AA3-50154039222D}" type="datetimeFigureOut">
              <a:rPr lang="en-US"/>
              <a:pPr>
                <a:defRPr/>
              </a:pPr>
              <a:t>9/28/2020</a:t>
            </a:fld>
            <a:endParaRPr lang="en-US"/>
          </a:p>
        </p:txBody>
      </p:sp>
      <p:sp>
        <p:nvSpPr>
          <p:cNvPr id="4" name="Footer Placeholder 5"/>
          <p:cNvSpPr>
            <a:spLocks noGrp="1"/>
          </p:cNvSpPr>
          <p:nvPr>
            <p:ph type="ftr" sz="quarter" idx="11"/>
          </p:nvPr>
        </p:nvSpPr>
        <p:spPr/>
        <p:txBody>
          <a:bodyPr/>
          <a:lstStyle>
            <a:lvl1pPr>
              <a:defRPr/>
            </a:lvl1pPr>
          </a:lstStyle>
          <a:p>
            <a:pPr>
              <a:defRPr/>
            </a:pPr>
            <a:endParaRPr lang="en-US"/>
          </a:p>
        </p:txBody>
      </p:sp>
      <p:sp>
        <p:nvSpPr>
          <p:cNvPr id="5" name="Slide Number Placeholder 6"/>
          <p:cNvSpPr>
            <a:spLocks noGrp="1"/>
          </p:cNvSpPr>
          <p:nvPr>
            <p:ph type="sldNum" sz="quarter" idx="12"/>
          </p:nvPr>
        </p:nvSpPr>
        <p:spPr/>
        <p:txBody>
          <a:bodyPr/>
          <a:lstStyle>
            <a:lvl1pPr>
              <a:defRPr/>
            </a:lvl1pPr>
          </a:lstStyle>
          <a:p>
            <a:pPr>
              <a:defRPr/>
            </a:pPr>
            <a:fld id="{AC0D7BC0-3D12-462A-A1CF-87BE5E54DEC8}" type="slidenum">
              <a:rPr lang="en-US"/>
              <a:pPr>
                <a:defRPr/>
              </a:pPr>
              <a:t>‹#›</a:t>
            </a:fld>
            <a:endParaRPr lang="en-US"/>
          </a:p>
        </p:txBody>
      </p:sp>
    </p:spTree>
    <p:extLst>
      <p:ext uri="{BB962C8B-B14F-4D97-AF65-F5344CB8AC3E}">
        <p14:creationId xmlns:p14="http://schemas.microsoft.com/office/powerpoint/2010/main" val="319968552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fld id="{9FEDBD5A-D35A-435F-BB50-50A9F1402E9D}" type="datetimeFigureOut">
              <a:rPr lang="en-US"/>
              <a:pPr>
                <a:defRPr/>
              </a:pPr>
              <a:t>9/28/2020</a:t>
            </a:fld>
            <a:endParaRPr lang="en-US"/>
          </a:p>
        </p:txBody>
      </p:sp>
      <p:sp>
        <p:nvSpPr>
          <p:cNvPr id="3" name="Footer Placeholder 5"/>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4255BD8A-12D5-4295-B59E-C6E4835300A8}" type="slidenum">
              <a:rPr lang="en-US"/>
              <a:pPr>
                <a:defRPr/>
              </a:pPr>
              <a:t>‹#›</a:t>
            </a:fld>
            <a:endParaRPr lang="en-US"/>
          </a:p>
        </p:txBody>
      </p:sp>
    </p:spTree>
    <p:extLst>
      <p:ext uri="{BB962C8B-B14F-4D97-AF65-F5344CB8AC3E}">
        <p14:creationId xmlns:p14="http://schemas.microsoft.com/office/powerpoint/2010/main" val="25181909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39AEB7E0-7F8C-4FB4-8EAB-8929C84BC962}"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6CB5A93-78B8-4859-9E38-891E4B26714C}" type="slidenum">
              <a:rPr lang="en-US"/>
              <a:pPr>
                <a:defRPr/>
              </a:pPr>
              <a:t>‹#›</a:t>
            </a:fld>
            <a:endParaRPr lang="en-US"/>
          </a:p>
        </p:txBody>
      </p:sp>
    </p:spTree>
    <p:extLst>
      <p:ext uri="{BB962C8B-B14F-4D97-AF65-F5344CB8AC3E}">
        <p14:creationId xmlns:p14="http://schemas.microsoft.com/office/powerpoint/2010/main" val="397932957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A42463A8-86CB-4B18-9306-BE9E82071CBC}" type="datetimeFigureOut">
              <a:rPr lang="en-US"/>
              <a:pPr>
                <a:defRPr/>
              </a:pPr>
              <a:t>9/28/2020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1133B12-F499-45AC-B63B-599BBC0451F9}" type="slidenum">
              <a:rPr lang="en-US"/>
              <a:pPr>
                <a:defRPr/>
              </a:pPr>
              <a:t>‹#›</a:t>
            </a:fld>
            <a:endParaRPr lang="en-US"/>
          </a:p>
        </p:txBody>
      </p:sp>
    </p:spTree>
    <p:extLst>
      <p:ext uri="{BB962C8B-B14F-4D97-AF65-F5344CB8AC3E}">
        <p14:creationId xmlns:p14="http://schemas.microsoft.com/office/powerpoint/2010/main" val="14666588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A764344F-AB4C-4C5C-AD3E-2A1806A5B4E3}"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329A2C28-F835-442A-948F-10F43BC36DD5}" type="slidenum">
              <a:rPr lang="en-US"/>
              <a:pPr>
                <a:defRPr/>
              </a:pPr>
              <a:t>‹#›</a:t>
            </a:fld>
            <a:endParaRPr lang="en-US"/>
          </a:p>
        </p:txBody>
      </p:sp>
    </p:spTree>
    <p:extLst>
      <p:ext uri="{BB962C8B-B14F-4D97-AF65-F5344CB8AC3E}">
        <p14:creationId xmlns:p14="http://schemas.microsoft.com/office/powerpoint/2010/main" val="224386347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295400"/>
            <a:ext cx="1695450" cy="4906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1295400"/>
            <a:ext cx="4933950" cy="4906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4"/>
          <p:cNvSpPr>
            <a:spLocks noGrp="1"/>
          </p:cNvSpPr>
          <p:nvPr>
            <p:ph type="dt" sz="half" idx="10"/>
          </p:nvPr>
        </p:nvSpPr>
        <p:spPr/>
        <p:txBody>
          <a:bodyPr/>
          <a:lstStyle>
            <a:lvl1pPr>
              <a:defRPr/>
            </a:lvl1pPr>
          </a:lstStyle>
          <a:p>
            <a:pPr>
              <a:defRPr/>
            </a:pPr>
            <a:fld id="{367F3033-78FA-42D9-B443-D2D67C65D1FC}" type="datetimeFigureOut">
              <a:rPr lang="en-US"/>
              <a:pPr>
                <a:defRPr/>
              </a:pPr>
              <a:t>9/28/2020</a:t>
            </a:fld>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D108A264-9F21-4AE2-9FC0-1629AD073D13}" type="slidenum">
              <a:rPr lang="en-US"/>
              <a:pPr>
                <a:defRPr/>
              </a:pPr>
              <a:t>‹#›</a:t>
            </a:fld>
            <a:endParaRPr lang="en-US"/>
          </a:p>
        </p:txBody>
      </p:sp>
    </p:spTree>
    <p:extLst>
      <p:ext uri="{BB962C8B-B14F-4D97-AF65-F5344CB8AC3E}">
        <p14:creationId xmlns:p14="http://schemas.microsoft.com/office/powerpoint/2010/main" val="171262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pn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image" Target="../media/image2.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pn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2.pn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3.pn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pn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 Id="rId14" Type="http://schemas.openxmlformats.org/officeDocument/2006/relationships/image" Target="../media/image2.pn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pn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 Id="rId14" Type="http://schemas.openxmlformats.org/officeDocument/2006/relationships/image" Target="../media/image2.pn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3.pn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pn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 Id="rId14" Type="http://schemas.openxmlformats.org/officeDocument/2006/relationships/image" Target="../media/image2.png"/></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1.pn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4BD91A10-04DB-4443-AB6B-CFEFE4B1197B}" type="datetimeFigureOut">
              <a:rPr lang="en-US"/>
              <a:pPr>
                <a:defRPr/>
              </a:pPr>
              <a:t>9/28/2020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AEC269D6-554F-472B-891A-2AC0DA68B9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39" r:id="rId1"/>
    <p:sldLayoutId id="2147484640" r:id="rId2"/>
    <p:sldLayoutId id="2147484641" r:id="rId3"/>
    <p:sldLayoutId id="2147484642" r:id="rId4"/>
    <p:sldLayoutId id="2147484643" r:id="rId5"/>
    <p:sldLayoutId id="2147484644" r:id="rId6"/>
    <p:sldLayoutId id="2147484645" r:id="rId7"/>
    <p:sldLayoutId id="2147484646" r:id="rId8"/>
    <p:sldLayoutId id="2147484647" r:id="rId9"/>
    <p:sldLayoutId id="2147484648" r:id="rId10"/>
    <p:sldLayoutId id="2147484649"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43"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42E0D881-C5F7-4F8F-B191-E8C4AA209082}" type="datetimeFigureOut">
              <a:rPr lang="en-US"/>
              <a:pPr>
                <a:defRPr/>
              </a:pPr>
              <a:t>9/28/2020</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3DF51C45-E36F-4C6D-A57E-AE99F2F3A9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38" r:id="rId1"/>
    <p:sldLayoutId id="2147484739" r:id="rId2"/>
    <p:sldLayoutId id="2147484740" r:id="rId3"/>
    <p:sldLayoutId id="2147484741" r:id="rId4"/>
    <p:sldLayoutId id="2147484742" r:id="rId5"/>
    <p:sldLayoutId id="2147484743" r:id="rId6"/>
    <p:sldLayoutId id="2147484744" r:id="rId7"/>
    <p:sldLayoutId id="2147484745" r:id="rId8"/>
    <p:sldLayoutId id="2147484746" r:id="rId9"/>
    <p:sldLayoutId id="2147484747" r:id="rId10"/>
    <p:sldLayoutId id="2147484748"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1266"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67"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3F528B15-6B1C-468A-82A5-48BDFA77D55F}" type="datetimeFigureOut">
              <a:rPr lang="en-US"/>
              <a:pPr>
                <a:defRPr/>
              </a:pPr>
              <a:t>9/28/2020</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DE169D80-35F4-417A-8FAA-DAC8E0909D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49" r:id="rId1"/>
    <p:sldLayoutId id="2147484750" r:id="rId2"/>
    <p:sldLayoutId id="2147484751" r:id="rId3"/>
    <p:sldLayoutId id="2147484752" r:id="rId4"/>
    <p:sldLayoutId id="2147484753" r:id="rId5"/>
    <p:sldLayoutId id="2147484754" r:id="rId6"/>
    <p:sldLayoutId id="2147484755" r:id="rId7"/>
    <p:sldLayoutId id="2147484756" r:id="rId8"/>
    <p:sldLayoutId id="2147484757" r:id="rId9"/>
    <p:sldLayoutId id="2147484758" r:id="rId10"/>
    <p:sldLayoutId id="2147484759"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2291"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760" r:id="rId1"/>
    <p:sldLayoutId id="2147484761" r:id="rId2"/>
    <p:sldLayoutId id="2147484762" r:id="rId3"/>
    <p:sldLayoutId id="2147484763" r:id="rId4"/>
    <p:sldLayoutId id="2147484764" r:id="rId5"/>
    <p:sldLayoutId id="2147484765" r:id="rId6"/>
    <p:sldLayoutId id="2147484766" r:id="rId7"/>
    <p:sldLayoutId id="2147484767" r:id="rId8"/>
    <p:sldLayoutId id="2147484768" r:id="rId9"/>
    <p:sldLayoutId id="2147484769" r:id="rId10"/>
    <p:sldLayoutId id="2147484770"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a:solidFill>
            <a:schemeClr val="tx1"/>
          </a:solidFill>
          <a:latin typeface="+mn-lt"/>
        </a:defRPr>
      </a:lvl2pPr>
      <a:lvl3pPr marL="1258888" indent="-344488" algn="l" defTabSz="912813" rtl="0" eaLnBrk="0" fontAlgn="base" hangingPunct="0">
        <a:lnSpc>
          <a:spcPct val="90000"/>
        </a:lnSpc>
        <a:spcBef>
          <a:spcPct val="20000"/>
        </a:spcBef>
        <a:spcAft>
          <a:spcPct val="0"/>
        </a:spcAft>
        <a:buBlip>
          <a:blip r:embed="rId14"/>
        </a:buBlip>
        <a:defRPr sz="2400">
          <a:solidFill>
            <a:schemeClr val="tx1"/>
          </a:solidFill>
          <a:latin typeface="+mn-lt"/>
        </a:defRPr>
      </a:lvl3pPr>
      <a:lvl4pPr marL="1604963" indent="-346075" algn="l" defTabSz="912813" rtl="0" eaLnBrk="0" fontAlgn="base" hangingPunct="0">
        <a:lnSpc>
          <a:spcPct val="90000"/>
        </a:lnSpc>
        <a:spcBef>
          <a:spcPct val="20000"/>
        </a:spcBef>
        <a:spcAft>
          <a:spcPct val="0"/>
        </a:spcAft>
        <a:buBlip>
          <a:blip r:embed="rId14"/>
        </a:buBlip>
        <a:defRPr sz="2400">
          <a:solidFill>
            <a:schemeClr val="tx1"/>
          </a:solidFill>
          <a:latin typeface="+mn-lt"/>
        </a:defRPr>
      </a:lvl4pPr>
      <a:lvl5pPr marL="1941513" indent="-336550" algn="l" defTabSz="912813" rtl="0" eaLnBrk="0" fontAlgn="base" hangingPunct="0">
        <a:lnSpc>
          <a:spcPct val="90000"/>
        </a:lnSpc>
        <a:spcBef>
          <a:spcPct val="20000"/>
        </a:spcBef>
        <a:spcAft>
          <a:spcPct val="0"/>
        </a:spcAft>
        <a:buBlip>
          <a:blip r:embed="rId14"/>
        </a:buBlip>
        <a:defRPr sz="2400">
          <a:solidFill>
            <a:schemeClr val="tx1"/>
          </a:solidFill>
          <a:latin typeface="+mn-lt"/>
        </a:defRPr>
      </a:lvl5pPr>
      <a:lvl6pPr marL="2398713" indent="-336550" algn="l" defTabSz="912813" rtl="0" fontAlgn="base">
        <a:lnSpc>
          <a:spcPct val="90000"/>
        </a:lnSpc>
        <a:spcBef>
          <a:spcPct val="20000"/>
        </a:spcBef>
        <a:spcAft>
          <a:spcPct val="0"/>
        </a:spcAft>
        <a:buBlip>
          <a:blip r:embed="rId14"/>
        </a:buBlip>
        <a:defRPr sz="2400">
          <a:solidFill>
            <a:schemeClr val="tx1"/>
          </a:solidFill>
          <a:latin typeface="+mn-lt"/>
        </a:defRPr>
      </a:lvl6pPr>
      <a:lvl7pPr marL="2855913" indent="-336550" algn="l" defTabSz="912813" rtl="0" fontAlgn="base">
        <a:lnSpc>
          <a:spcPct val="90000"/>
        </a:lnSpc>
        <a:spcBef>
          <a:spcPct val="20000"/>
        </a:spcBef>
        <a:spcAft>
          <a:spcPct val="0"/>
        </a:spcAft>
        <a:buBlip>
          <a:blip r:embed="rId14"/>
        </a:buBlip>
        <a:defRPr sz="2400">
          <a:solidFill>
            <a:schemeClr val="tx1"/>
          </a:solidFill>
          <a:latin typeface="+mn-lt"/>
        </a:defRPr>
      </a:lvl7pPr>
      <a:lvl8pPr marL="3313113" indent="-336550" algn="l" defTabSz="912813" rtl="0" fontAlgn="base">
        <a:lnSpc>
          <a:spcPct val="90000"/>
        </a:lnSpc>
        <a:spcBef>
          <a:spcPct val="20000"/>
        </a:spcBef>
        <a:spcAft>
          <a:spcPct val="0"/>
        </a:spcAft>
        <a:buBlip>
          <a:blip r:embed="rId14"/>
        </a:buBlip>
        <a:defRPr sz="2400">
          <a:solidFill>
            <a:schemeClr val="tx1"/>
          </a:solidFill>
          <a:latin typeface="+mn-lt"/>
        </a:defRPr>
      </a:lvl8pPr>
      <a:lvl9pPr marL="3770313" indent="-336550" algn="l" defTabSz="912813" rtl="0" fontAlgn="base">
        <a:lnSpc>
          <a:spcPct val="90000"/>
        </a:lnSpc>
        <a:spcBef>
          <a:spcPct val="20000"/>
        </a:spcBef>
        <a:spcAft>
          <a:spcPct val="0"/>
        </a:spcAft>
        <a:buBlip>
          <a:blip r:embed="rId14"/>
        </a:buBlip>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3315"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771" r:id="rId1"/>
    <p:sldLayoutId id="2147484772" r:id="rId2"/>
    <p:sldLayoutId id="2147484773" r:id="rId3"/>
    <p:sldLayoutId id="2147484774" r:id="rId4"/>
    <p:sldLayoutId id="2147484775" r:id="rId5"/>
    <p:sldLayoutId id="2147484776" r:id="rId6"/>
    <p:sldLayoutId id="2147484777" r:id="rId7"/>
    <p:sldLayoutId id="2147484778" r:id="rId8"/>
    <p:sldLayoutId id="2147484779" r:id="rId9"/>
    <p:sldLayoutId id="2147484780" r:id="rId10"/>
    <p:sldLayoutId id="2147484781"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a:solidFill>
            <a:schemeClr val="tx1"/>
          </a:solidFill>
          <a:latin typeface="+mn-lt"/>
        </a:defRPr>
      </a:lvl2pPr>
      <a:lvl3pPr marL="1258888" indent="-344488" algn="l" defTabSz="912813" rtl="0" eaLnBrk="0" fontAlgn="base" hangingPunct="0">
        <a:lnSpc>
          <a:spcPct val="90000"/>
        </a:lnSpc>
        <a:spcBef>
          <a:spcPct val="20000"/>
        </a:spcBef>
        <a:spcAft>
          <a:spcPct val="0"/>
        </a:spcAft>
        <a:buBlip>
          <a:blip r:embed="rId14"/>
        </a:buBlip>
        <a:defRPr sz="2400">
          <a:solidFill>
            <a:schemeClr val="tx1"/>
          </a:solidFill>
          <a:latin typeface="+mn-lt"/>
        </a:defRPr>
      </a:lvl3pPr>
      <a:lvl4pPr marL="1604963" indent="-346075" algn="l" defTabSz="912813" rtl="0" eaLnBrk="0" fontAlgn="base" hangingPunct="0">
        <a:lnSpc>
          <a:spcPct val="90000"/>
        </a:lnSpc>
        <a:spcBef>
          <a:spcPct val="20000"/>
        </a:spcBef>
        <a:spcAft>
          <a:spcPct val="0"/>
        </a:spcAft>
        <a:buBlip>
          <a:blip r:embed="rId14"/>
        </a:buBlip>
        <a:defRPr sz="2400">
          <a:solidFill>
            <a:schemeClr val="tx1"/>
          </a:solidFill>
          <a:latin typeface="+mn-lt"/>
        </a:defRPr>
      </a:lvl4pPr>
      <a:lvl5pPr marL="1941513" indent="-336550" algn="l" defTabSz="912813" rtl="0" eaLnBrk="0" fontAlgn="base" hangingPunct="0">
        <a:lnSpc>
          <a:spcPct val="90000"/>
        </a:lnSpc>
        <a:spcBef>
          <a:spcPct val="20000"/>
        </a:spcBef>
        <a:spcAft>
          <a:spcPct val="0"/>
        </a:spcAft>
        <a:buBlip>
          <a:blip r:embed="rId14"/>
        </a:buBlip>
        <a:defRPr sz="2400">
          <a:solidFill>
            <a:schemeClr val="tx1"/>
          </a:solidFill>
          <a:latin typeface="+mn-lt"/>
        </a:defRPr>
      </a:lvl5pPr>
      <a:lvl6pPr marL="2398713" indent="-336550" algn="l" defTabSz="912813" rtl="0" fontAlgn="base">
        <a:lnSpc>
          <a:spcPct val="90000"/>
        </a:lnSpc>
        <a:spcBef>
          <a:spcPct val="20000"/>
        </a:spcBef>
        <a:spcAft>
          <a:spcPct val="0"/>
        </a:spcAft>
        <a:buBlip>
          <a:blip r:embed="rId14"/>
        </a:buBlip>
        <a:defRPr sz="2400">
          <a:solidFill>
            <a:schemeClr val="tx1"/>
          </a:solidFill>
          <a:latin typeface="+mn-lt"/>
        </a:defRPr>
      </a:lvl6pPr>
      <a:lvl7pPr marL="2855913" indent="-336550" algn="l" defTabSz="912813" rtl="0" fontAlgn="base">
        <a:lnSpc>
          <a:spcPct val="90000"/>
        </a:lnSpc>
        <a:spcBef>
          <a:spcPct val="20000"/>
        </a:spcBef>
        <a:spcAft>
          <a:spcPct val="0"/>
        </a:spcAft>
        <a:buBlip>
          <a:blip r:embed="rId14"/>
        </a:buBlip>
        <a:defRPr sz="2400">
          <a:solidFill>
            <a:schemeClr val="tx1"/>
          </a:solidFill>
          <a:latin typeface="+mn-lt"/>
        </a:defRPr>
      </a:lvl7pPr>
      <a:lvl8pPr marL="3313113" indent="-336550" algn="l" defTabSz="912813" rtl="0" fontAlgn="base">
        <a:lnSpc>
          <a:spcPct val="90000"/>
        </a:lnSpc>
        <a:spcBef>
          <a:spcPct val="20000"/>
        </a:spcBef>
        <a:spcAft>
          <a:spcPct val="0"/>
        </a:spcAft>
        <a:buBlip>
          <a:blip r:embed="rId14"/>
        </a:buBlip>
        <a:defRPr sz="2400">
          <a:solidFill>
            <a:schemeClr val="tx1"/>
          </a:solidFill>
          <a:latin typeface="+mn-lt"/>
        </a:defRPr>
      </a:lvl8pPr>
      <a:lvl9pPr marL="3770313" indent="-336550" algn="l" defTabSz="912813" rtl="0" fontAlgn="base">
        <a:lnSpc>
          <a:spcPct val="90000"/>
        </a:lnSpc>
        <a:spcBef>
          <a:spcPct val="20000"/>
        </a:spcBef>
        <a:spcAft>
          <a:spcPct val="0"/>
        </a:spcAft>
        <a:buBlip>
          <a:blip r:embed="rId14"/>
        </a:buBlip>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13" cstate="print">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4340"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782" r:id="rId1"/>
    <p:sldLayoutId id="2147484783" r:id="rId2"/>
    <p:sldLayoutId id="2147484784" r:id="rId3"/>
    <p:sldLayoutId id="2147484785" r:id="rId4"/>
    <p:sldLayoutId id="2147484786" r:id="rId5"/>
    <p:sldLayoutId id="2147484787" r:id="rId6"/>
    <p:sldLayoutId id="2147484788" r:id="rId7"/>
    <p:sldLayoutId id="2147484789" r:id="rId8"/>
    <p:sldLayoutId id="2147484790" r:id="rId9"/>
    <p:sldLayoutId id="2147484791" r:id="rId10"/>
    <p:sldLayoutId id="2147484792"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charset="0"/>
        <a:defRPr sz="3000" b="1">
          <a:solidFill>
            <a:schemeClr val="tx1"/>
          </a:solidFill>
          <a:latin typeface="+mn-lt"/>
          <a:ea typeface="+mn-ea"/>
          <a:cs typeface="+mn-cs"/>
        </a:defRPr>
      </a:lvl1pPr>
      <a:lvl2pPr marL="384175" indent="-6350" algn="l" defTabSz="912813" rtl="0" eaLnBrk="0" fontAlgn="base" hangingPunct="0">
        <a:lnSpc>
          <a:spcPct val="90000"/>
        </a:lnSpc>
        <a:spcBef>
          <a:spcPct val="20000"/>
        </a:spcBef>
        <a:spcAft>
          <a:spcPct val="0"/>
        </a:spcAft>
        <a:buFont typeface="Arial" charset="0"/>
        <a:defRPr sz="2800" b="1">
          <a:solidFill>
            <a:schemeClr val="tx1"/>
          </a:solidFill>
          <a:latin typeface="+mn-lt"/>
          <a:cs typeface="+mn-cs"/>
        </a:defRPr>
      </a:lvl2pPr>
      <a:lvl3pPr marL="760413" indent="-6350" algn="l" defTabSz="912813" rtl="0" eaLnBrk="0" fontAlgn="base" hangingPunct="0">
        <a:lnSpc>
          <a:spcPct val="90000"/>
        </a:lnSpc>
        <a:spcBef>
          <a:spcPct val="20000"/>
        </a:spcBef>
        <a:spcAft>
          <a:spcPct val="0"/>
        </a:spcAft>
        <a:buFont typeface="Arial" charset="0"/>
        <a:defRPr sz="2400" b="1">
          <a:solidFill>
            <a:schemeClr val="tx1"/>
          </a:solidFill>
          <a:latin typeface="+mn-lt"/>
          <a:cs typeface="+mn-cs"/>
        </a:defRPr>
      </a:lvl3pPr>
      <a:lvl4pPr marL="1093788" indent="6350" algn="l" defTabSz="912813" rtl="0" eaLnBrk="0" fontAlgn="base" hangingPunct="0">
        <a:lnSpc>
          <a:spcPct val="90000"/>
        </a:lnSpc>
        <a:spcBef>
          <a:spcPct val="20000"/>
        </a:spcBef>
        <a:spcAft>
          <a:spcPct val="0"/>
        </a:spcAft>
        <a:buFont typeface="Arial" charset="0"/>
        <a:defRPr sz="2400" b="1">
          <a:solidFill>
            <a:schemeClr val="tx1"/>
          </a:solidFill>
          <a:latin typeface="+mn-lt"/>
          <a:cs typeface="+mn-cs"/>
        </a:defRPr>
      </a:lvl4pPr>
      <a:lvl5pPr marL="1425575" algn="l" defTabSz="912813" rtl="0" eaLnBrk="0" fontAlgn="base" hangingPunct="0">
        <a:lnSpc>
          <a:spcPct val="90000"/>
        </a:lnSpc>
        <a:spcBef>
          <a:spcPct val="20000"/>
        </a:spcBef>
        <a:spcAft>
          <a:spcPct val="0"/>
        </a:spcAft>
        <a:buFont typeface="Arial" charset="0"/>
        <a:defRPr sz="2400" b="1">
          <a:solidFill>
            <a:schemeClr val="tx1"/>
          </a:solidFill>
          <a:latin typeface="+mn-lt"/>
          <a:cs typeface="+mn-cs"/>
        </a:defRPr>
      </a:lvl5pPr>
      <a:lvl6pPr marL="1882775" algn="l" defTabSz="912813" rtl="0" fontAlgn="base">
        <a:lnSpc>
          <a:spcPct val="90000"/>
        </a:lnSpc>
        <a:spcBef>
          <a:spcPct val="20000"/>
        </a:spcBef>
        <a:spcAft>
          <a:spcPct val="0"/>
        </a:spcAft>
        <a:buFont typeface="Arial" charset="0"/>
        <a:defRPr sz="2400" b="1">
          <a:solidFill>
            <a:schemeClr val="tx1"/>
          </a:solidFill>
          <a:latin typeface="+mn-lt"/>
          <a:cs typeface="+mn-cs"/>
        </a:defRPr>
      </a:lvl6pPr>
      <a:lvl7pPr marL="2339975" algn="l" defTabSz="912813" rtl="0" fontAlgn="base">
        <a:lnSpc>
          <a:spcPct val="90000"/>
        </a:lnSpc>
        <a:spcBef>
          <a:spcPct val="20000"/>
        </a:spcBef>
        <a:spcAft>
          <a:spcPct val="0"/>
        </a:spcAft>
        <a:buFont typeface="Arial" charset="0"/>
        <a:defRPr sz="2400" b="1">
          <a:solidFill>
            <a:schemeClr val="tx1"/>
          </a:solidFill>
          <a:latin typeface="+mn-lt"/>
          <a:cs typeface="+mn-cs"/>
        </a:defRPr>
      </a:lvl7pPr>
      <a:lvl8pPr marL="2797175" algn="l" defTabSz="912813" rtl="0" fontAlgn="base">
        <a:lnSpc>
          <a:spcPct val="90000"/>
        </a:lnSpc>
        <a:spcBef>
          <a:spcPct val="20000"/>
        </a:spcBef>
        <a:spcAft>
          <a:spcPct val="0"/>
        </a:spcAft>
        <a:buFont typeface="Arial" charset="0"/>
        <a:defRPr sz="2400" b="1">
          <a:solidFill>
            <a:schemeClr val="tx1"/>
          </a:solidFill>
          <a:latin typeface="+mn-lt"/>
          <a:cs typeface="+mn-cs"/>
        </a:defRPr>
      </a:lvl8pPr>
      <a:lvl9pPr marL="3254375" algn="l" defTabSz="912813" rtl="0" fontAlgn="base">
        <a:lnSpc>
          <a:spcPct val="90000"/>
        </a:lnSpc>
        <a:spcBef>
          <a:spcPct val="20000"/>
        </a:spcBef>
        <a:spcAft>
          <a:spcPct val="0"/>
        </a:spcAft>
        <a:buFont typeface="Arial" charset="0"/>
        <a:defRPr sz="2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bwMode="black">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5363"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793" r:id="rId1"/>
    <p:sldLayoutId id="2147484794" r:id="rId2"/>
    <p:sldLayoutId id="2147484795" r:id="rId3"/>
    <p:sldLayoutId id="2147484796" r:id="rId4"/>
    <p:sldLayoutId id="2147484797" r:id="rId5"/>
    <p:sldLayoutId id="2147484798" r:id="rId6"/>
    <p:sldLayoutId id="2147484799" r:id="rId7"/>
    <p:sldLayoutId id="2147484800" r:id="rId8"/>
    <p:sldLayoutId id="2147484801" r:id="rId9"/>
    <p:sldLayoutId id="2147484802" r:id="rId10"/>
    <p:sldLayoutId id="2147484803"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a:solidFill>
            <a:schemeClr val="tx1"/>
          </a:solidFill>
          <a:latin typeface="+mn-lt"/>
        </a:defRPr>
      </a:lvl2pPr>
      <a:lvl3pPr marL="1258888" indent="-344488" algn="l" defTabSz="912813" rtl="0" eaLnBrk="0" fontAlgn="base" hangingPunct="0">
        <a:lnSpc>
          <a:spcPct val="90000"/>
        </a:lnSpc>
        <a:spcBef>
          <a:spcPct val="20000"/>
        </a:spcBef>
        <a:spcAft>
          <a:spcPct val="0"/>
        </a:spcAft>
        <a:buBlip>
          <a:blip r:embed="rId14"/>
        </a:buBlip>
        <a:defRPr sz="2400">
          <a:solidFill>
            <a:schemeClr val="tx1"/>
          </a:solidFill>
          <a:latin typeface="+mn-lt"/>
        </a:defRPr>
      </a:lvl3pPr>
      <a:lvl4pPr marL="1604963" indent="-346075" algn="l" defTabSz="912813" rtl="0" eaLnBrk="0" fontAlgn="base" hangingPunct="0">
        <a:lnSpc>
          <a:spcPct val="90000"/>
        </a:lnSpc>
        <a:spcBef>
          <a:spcPct val="20000"/>
        </a:spcBef>
        <a:spcAft>
          <a:spcPct val="0"/>
        </a:spcAft>
        <a:buBlip>
          <a:blip r:embed="rId14"/>
        </a:buBlip>
        <a:defRPr sz="2400">
          <a:solidFill>
            <a:schemeClr val="tx1"/>
          </a:solidFill>
          <a:latin typeface="+mn-lt"/>
        </a:defRPr>
      </a:lvl4pPr>
      <a:lvl5pPr marL="1941513" indent="-336550" algn="l" defTabSz="912813" rtl="0" eaLnBrk="0" fontAlgn="base" hangingPunct="0">
        <a:lnSpc>
          <a:spcPct val="90000"/>
        </a:lnSpc>
        <a:spcBef>
          <a:spcPct val="20000"/>
        </a:spcBef>
        <a:spcAft>
          <a:spcPct val="0"/>
        </a:spcAft>
        <a:buBlip>
          <a:blip r:embed="rId14"/>
        </a:buBlip>
        <a:defRPr sz="2400">
          <a:solidFill>
            <a:schemeClr val="tx1"/>
          </a:solidFill>
          <a:latin typeface="+mn-lt"/>
        </a:defRPr>
      </a:lvl5pPr>
      <a:lvl6pPr marL="2398713" indent="-336550" algn="l" defTabSz="912813" rtl="0" fontAlgn="base">
        <a:lnSpc>
          <a:spcPct val="90000"/>
        </a:lnSpc>
        <a:spcBef>
          <a:spcPct val="20000"/>
        </a:spcBef>
        <a:spcAft>
          <a:spcPct val="0"/>
        </a:spcAft>
        <a:buBlip>
          <a:blip r:embed="rId14"/>
        </a:buBlip>
        <a:defRPr sz="2400">
          <a:solidFill>
            <a:schemeClr val="tx1"/>
          </a:solidFill>
          <a:latin typeface="+mn-lt"/>
        </a:defRPr>
      </a:lvl6pPr>
      <a:lvl7pPr marL="2855913" indent="-336550" algn="l" defTabSz="912813" rtl="0" fontAlgn="base">
        <a:lnSpc>
          <a:spcPct val="90000"/>
        </a:lnSpc>
        <a:spcBef>
          <a:spcPct val="20000"/>
        </a:spcBef>
        <a:spcAft>
          <a:spcPct val="0"/>
        </a:spcAft>
        <a:buBlip>
          <a:blip r:embed="rId14"/>
        </a:buBlip>
        <a:defRPr sz="2400">
          <a:solidFill>
            <a:schemeClr val="tx1"/>
          </a:solidFill>
          <a:latin typeface="+mn-lt"/>
        </a:defRPr>
      </a:lvl7pPr>
      <a:lvl8pPr marL="3313113" indent="-336550" algn="l" defTabSz="912813" rtl="0" fontAlgn="base">
        <a:lnSpc>
          <a:spcPct val="90000"/>
        </a:lnSpc>
        <a:spcBef>
          <a:spcPct val="20000"/>
        </a:spcBef>
        <a:spcAft>
          <a:spcPct val="0"/>
        </a:spcAft>
        <a:buBlip>
          <a:blip r:embed="rId14"/>
        </a:buBlip>
        <a:defRPr sz="2400">
          <a:solidFill>
            <a:schemeClr val="tx1"/>
          </a:solidFill>
          <a:latin typeface="+mn-lt"/>
        </a:defRPr>
      </a:lvl8pPr>
      <a:lvl9pPr marL="3770313" indent="-336550" algn="l" defTabSz="912813" rtl="0" fontAlgn="base">
        <a:lnSpc>
          <a:spcPct val="90000"/>
        </a:lnSpc>
        <a:spcBef>
          <a:spcPct val="20000"/>
        </a:spcBef>
        <a:spcAft>
          <a:spcPct val="0"/>
        </a:spcAft>
        <a:buBlip>
          <a:blip r:embed="rId14"/>
        </a:buBlip>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bwMode="black">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638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804" r:id="rId1"/>
    <p:sldLayoutId id="2147484805" r:id="rId2"/>
    <p:sldLayoutId id="2147484806" r:id="rId3"/>
    <p:sldLayoutId id="2147484807" r:id="rId4"/>
    <p:sldLayoutId id="2147484808" r:id="rId5"/>
    <p:sldLayoutId id="2147484809" r:id="rId6"/>
    <p:sldLayoutId id="2147484810" r:id="rId7"/>
    <p:sldLayoutId id="2147484811" r:id="rId8"/>
    <p:sldLayoutId id="2147484812" r:id="rId9"/>
    <p:sldLayoutId id="2147484813" r:id="rId10"/>
    <p:sldLayoutId id="2147484814"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a:solidFill>
            <a:schemeClr val="tx1"/>
          </a:solidFill>
          <a:latin typeface="+mn-lt"/>
        </a:defRPr>
      </a:lvl2pPr>
      <a:lvl3pPr marL="1258888" indent="-344488" algn="l" defTabSz="912813" rtl="0" eaLnBrk="0" fontAlgn="base" hangingPunct="0">
        <a:lnSpc>
          <a:spcPct val="90000"/>
        </a:lnSpc>
        <a:spcBef>
          <a:spcPct val="20000"/>
        </a:spcBef>
        <a:spcAft>
          <a:spcPct val="0"/>
        </a:spcAft>
        <a:buBlip>
          <a:blip r:embed="rId14"/>
        </a:buBlip>
        <a:defRPr sz="2400">
          <a:solidFill>
            <a:schemeClr val="tx1"/>
          </a:solidFill>
          <a:latin typeface="+mn-lt"/>
        </a:defRPr>
      </a:lvl3pPr>
      <a:lvl4pPr marL="1604963" indent="-346075" algn="l" defTabSz="912813" rtl="0" eaLnBrk="0" fontAlgn="base" hangingPunct="0">
        <a:lnSpc>
          <a:spcPct val="90000"/>
        </a:lnSpc>
        <a:spcBef>
          <a:spcPct val="20000"/>
        </a:spcBef>
        <a:spcAft>
          <a:spcPct val="0"/>
        </a:spcAft>
        <a:buBlip>
          <a:blip r:embed="rId14"/>
        </a:buBlip>
        <a:defRPr sz="2400">
          <a:solidFill>
            <a:schemeClr val="tx1"/>
          </a:solidFill>
          <a:latin typeface="+mn-lt"/>
        </a:defRPr>
      </a:lvl4pPr>
      <a:lvl5pPr marL="1941513" indent="-336550" algn="l" defTabSz="912813" rtl="0" eaLnBrk="0" fontAlgn="base" hangingPunct="0">
        <a:lnSpc>
          <a:spcPct val="90000"/>
        </a:lnSpc>
        <a:spcBef>
          <a:spcPct val="20000"/>
        </a:spcBef>
        <a:spcAft>
          <a:spcPct val="0"/>
        </a:spcAft>
        <a:buBlip>
          <a:blip r:embed="rId14"/>
        </a:buBlip>
        <a:defRPr sz="2400">
          <a:solidFill>
            <a:schemeClr val="tx1"/>
          </a:solidFill>
          <a:latin typeface="+mn-lt"/>
        </a:defRPr>
      </a:lvl5pPr>
      <a:lvl6pPr marL="2398713" indent="-336550" algn="l" defTabSz="912813" rtl="0" fontAlgn="base">
        <a:lnSpc>
          <a:spcPct val="90000"/>
        </a:lnSpc>
        <a:spcBef>
          <a:spcPct val="20000"/>
        </a:spcBef>
        <a:spcAft>
          <a:spcPct val="0"/>
        </a:spcAft>
        <a:buBlip>
          <a:blip r:embed="rId14"/>
        </a:buBlip>
        <a:defRPr sz="2400">
          <a:solidFill>
            <a:schemeClr val="tx1"/>
          </a:solidFill>
          <a:latin typeface="+mn-lt"/>
        </a:defRPr>
      </a:lvl6pPr>
      <a:lvl7pPr marL="2855913" indent="-336550" algn="l" defTabSz="912813" rtl="0" fontAlgn="base">
        <a:lnSpc>
          <a:spcPct val="90000"/>
        </a:lnSpc>
        <a:spcBef>
          <a:spcPct val="20000"/>
        </a:spcBef>
        <a:spcAft>
          <a:spcPct val="0"/>
        </a:spcAft>
        <a:buBlip>
          <a:blip r:embed="rId14"/>
        </a:buBlip>
        <a:defRPr sz="2400">
          <a:solidFill>
            <a:schemeClr val="tx1"/>
          </a:solidFill>
          <a:latin typeface="+mn-lt"/>
        </a:defRPr>
      </a:lvl7pPr>
      <a:lvl8pPr marL="3313113" indent="-336550" algn="l" defTabSz="912813" rtl="0" fontAlgn="base">
        <a:lnSpc>
          <a:spcPct val="90000"/>
        </a:lnSpc>
        <a:spcBef>
          <a:spcPct val="20000"/>
        </a:spcBef>
        <a:spcAft>
          <a:spcPct val="0"/>
        </a:spcAft>
        <a:buBlip>
          <a:blip r:embed="rId14"/>
        </a:buBlip>
        <a:defRPr sz="2400">
          <a:solidFill>
            <a:schemeClr val="tx1"/>
          </a:solidFill>
          <a:latin typeface="+mn-lt"/>
        </a:defRPr>
      </a:lvl8pPr>
      <a:lvl9pPr marL="3770313" indent="-336550" algn="l" defTabSz="912813" rtl="0" fontAlgn="base">
        <a:lnSpc>
          <a:spcPct val="90000"/>
        </a:lnSpc>
        <a:spcBef>
          <a:spcPct val="20000"/>
        </a:spcBef>
        <a:spcAft>
          <a:spcPct val="0"/>
        </a:spcAft>
        <a:buBlip>
          <a:blip r:embed="rId14"/>
        </a:buBlip>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pic>
        <p:nvPicPr>
          <p:cNvPr id="17410" name="Picture 3" descr="white rectangle.png"/>
          <p:cNvPicPr>
            <a:picLocks noChangeAspect="1"/>
          </p:cNvPicPr>
          <p:nvPr/>
        </p:nvPicPr>
        <p:blipFill>
          <a:blip r:embed="rId13" cstate="print">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7412"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815" r:id="rId1"/>
    <p:sldLayoutId id="2147484816" r:id="rId2"/>
    <p:sldLayoutId id="2147484817" r:id="rId3"/>
    <p:sldLayoutId id="2147484818" r:id="rId4"/>
    <p:sldLayoutId id="2147484819" r:id="rId5"/>
    <p:sldLayoutId id="2147484820" r:id="rId6"/>
    <p:sldLayoutId id="2147484821" r:id="rId7"/>
    <p:sldLayoutId id="2147484822" r:id="rId8"/>
    <p:sldLayoutId id="2147484823" r:id="rId9"/>
    <p:sldLayoutId id="2147484824" r:id="rId10"/>
    <p:sldLayoutId id="2147484825"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charset="0"/>
        <a:defRPr sz="3000" b="1">
          <a:solidFill>
            <a:schemeClr val="tx1"/>
          </a:solidFill>
          <a:latin typeface="+mn-lt"/>
          <a:ea typeface="+mn-ea"/>
          <a:cs typeface="+mn-cs"/>
        </a:defRPr>
      </a:lvl1pPr>
      <a:lvl2pPr marL="384175" indent="-6350" algn="l" defTabSz="912813" rtl="0" eaLnBrk="0" fontAlgn="base" hangingPunct="0">
        <a:lnSpc>
          <a:spcPct val="90000"/>
        </a:lnSpc>
        <a:spcBef>
          <a:spcPct val="20000"/>
        </a:spcBef>
        <a:spcAft>
          <a:spcPct val="0"/>
        </a:spcAft>
        <a:buFont typeface="Arial" charset="0"/>
        <a:defRPr sz="2800" b="1">
          <a:solidFill>
            <a:schemeClr val="tx1"/>
          </a:solidFill>
          <a:latin typeface="+mn-lt"/>
          <a:cs typeface="+mn-cs"/>
        </a:defRPr>
      </a:lvl2pPr>
      <a:lvl3pPr marL="760413" indent="-6350" algn="l" defTabSz="912813" rtl="0" eaLnBrk="0" fontAlgn="base" hangingPunct="0">
        <a:lnSpc>
          <a:spcPct val="90000"/>
        </a:lnSpc>
        <a:spcBef>
          <a:spcPct val="20000"/>
        </a:spcBef>
        <a:spcAft>
          <a:spcPct val="0"/>
        </a:spcAft>
        <a:buFont typeface="Arial" charset="0"/>
        <a:defRPr sz="2400" b="1">
          <a:solidFill>
            <a:schemeClr val="tx1"/>
          </a:solidFill>
          <a:latin typeface="+mn-lt"/>
          <a:cs typeface="+mn-cs"/>
        </a:defRPr>
      </a:lvl3pPr>
      <a:lvl4pPr marL="1093788" indent="6350" algn="l" defTabSz="912813" rtl="0" eaLnBrk="0" fontAlgn="base" hangingPunct="0">
        <a:lnSpc>
          <a:spcPct val="90000"/>
        </a:lnSpc>
        <a:spcBef>
          <a:spcPct val="20000"/>
        </a:spcBef>
        <a:spcAft>
          <a:spcPct val="0"/>
        </a:spcAft>
        <a:buFont typeface="Arial" charset="0"/>
        <a:defRPr sz="2400" b="1">
          <a:solidFill>
            <a:schemeClr val="tx1"/>
          </a:solidFill>
          <a:latin typeface="+mn-lt"/>
          <a:cs typeface="+mn-cs"/>
        </a:defRPr>
      </a:lvl4pPr>
      <a:lvl5pPr marL="1425575" algn="l" defTabSz="912813" rtl="0" eaLnBrk="0" fontAlgn="base" hangingPunct="0">
        <a:lnSpc>
          <a:spcPct val="90000"/>
        </a:lnSpc>
        <a:spcBef>
          <a:spcPct val="20000"/>
        </a:spcBef>
        <a:spcAft>
          <a:spcPct val="0"/>
        </a:spcAft>
        <a:buFont typeface="Arial" charset="0"/>
        <a:defRPr sz="2400" b="1">
          <a:solidFill>
            <a:schemeClr val="tx1"/>
          </a:solidFill>
          <a:latin typeface="+mn-lt"/>
          <a:cs typeface="+mn-cs"/>
        </a:defRPr>
      </a:lvl5pPr>
      <a:lvl6pPr marL="1882775" algn="l" defTabSz="912813" rtl="0" fontAlgn="base">
        <a:lnSpc>
          <a:spcPct val="90000"/>
        </a:lnSpc>
        <a:spcBef>
          <a:spcPct val="20000"/>
        </a:spcBef>
        <a:spcAft>
          <a:spcPct val="0"/>
        </a:spcAft>
        <a:buFont typeface="Arial" charset="0"/>
        <a:defRPr sz="2400" b="1">
          <a:solidFill>
            <a:schemeClr val="tx1"/>
          </a:solidFill>
          <a:latin typeface="+mn-lt"/>
          <a:cs typeface="+mn-cs"/>
        </a:defRPr>
      </a:lvl6pPr>
      <a:lvl7pPr marL="2339975" algn="l" defTabSz="912813" rtl="0" fontAlgn="base">
        <a:lnSpc>
          <a:spcPct val="90000"/>
        </a:lnSpc>
        <a:spcBef>
          <a:spcPct val="20000"/>
        </a:spcBef>
        <a:spcAft>
          <a:spcPct val="0"/>
        </a:spcAft>
        <a:buFont typeface="Arial" charset="0"/>
        <a:defRPr sz="2400" b="1">
          <a:solidFill>
            <a:schemeClr val="tx1"/>
          </a:solidFill>
          <a:latin typeface="+mn-lt"/>
          <a:cs typeface="+mn-cs"/>
        </a:defRPr>
      </a:lvl7pPr>
      <a:lvl8pPr marL="2797175" algn="l" defTabSz="912813" rtl="0" fontAlgn="base">
        <a:lnSpc>
          <a:spcPct val="90000"/>
        </a:lnSpc>
        <a:spcBef>
          <a:spcPct val="20000"/>
        </a:spcBef>
        <a:spcAft>
          <a:spcPct val="0"/>
        </a:spcAft>
        <a:buFont typeface="Arial" charset="0"/>
        <a:defRPr sz="2400" b="1">
          <a:solidFill>
            <a:schemeClr val="tx1"/>
          </a:solidFill>
          <a:latin typeface="+mn-lt"/>
          <a:cs typeface="+mn-cs"/>
        </a:defRPr>
      </a:lvl8pPr>
      <a:lvl9pPr marL="3254375" algn="l" defTabSz="912813" rtl="0" fontAlgn="base">
        <a:lnSpc>
          <a:spcPct val="90000"/>
        </a:lnSpc>
        <a:spcBef>
          <a:spcPct val="20000"/>
        </a:spcBef>
        <a:spcAft>
          <a:spcPct val="0"/>
        </a:spcAft>
        <a:buFont typeface="Arial" charset="0"/>
        <a:defRPr sz="2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bwMode="black">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8435"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826" r:id="rId1"/>
    <p:sldLayoutId id="2147484827" r:id="rId2"/>
    <p:sldLayoutId id="2147484828" r:id="rId3"/>
    <p:sldLayoutId id="2147484829" r:id="rId4"/>
    <p:sldLayoutId id="2147484830" r:id="rId5"/>
    <p:sldLayoutId id="2147484831" r:id="rId6"/>
    <p:sldLayoutId id="2147484832" r:id="rId7"/>
    <p:sldLayoutId id="2147484833" r:id="rId8"/>
    <p:sldLayoutId id="2147484834" r:id="rId9"/>
    <p:sldLayoutId id="2147484835" r:id="rId10"/>
    <p:sldLayoutId id="2147484836"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a:solidFill>
            <a:schemeClr val="tx1"/>
          </a:solidFill>
          <a:latin typeface="+mn-lt"/>
        </a:defRPr>
      </a:lvl2pPr>
      <a:lvl3pPr marL="1258888" indent="-344488" algn="l" defTabSz="912813" rtl="0" eaLnBrk="0" fontAlgn="base" hangingPunct="0">
        <a:lnSpc>
          <a:spcPct val="90000"/>
        </a:lnSpc>
        <a:spcBef>
          <a:spcPct val="20000"/>
        </a:spcBef>
        <a:spcAft>
          <a:spcPct val="0"/>
        </a:spcAft>
        <a:buBlip>
          <a:blip r:embed="rId14"/>
        </a:buBlip>
        <a:defRPr sz="2400">
          <a:solidFill>
            <a:schemeClr val="tx1"/>
          </a:solidFill>
          <a:latin typeface="+mn-lt"/>
        </a:defRPr>
      </a:lvl3pPr>
      <a:lvl4pPr marL="1604963" indent="-346075" algn="l" defTabSz="912813" rtl="0" eaLnBrk="0" fontAlgn="base" hangingPunct="0">
        <a:lnSpc>
          <a:spcPct val="90000"/>
        </a:lnSpc>
        <a:spcBef>
          <a:spcPct val="20000"/>
        </a:spcBef>
        <a:spcAft>
          <a:spcPct val="0"/>
        </a:spcAft>
        <a:buBlip>
          <a:blip r:embed="rId14"/>
        </a:buBlip>
        <a:defRPr sz="2400">
          <a:solidFill>
            <a:schemeClr val="tx1"/>
          </a:solidFill>
          <a:latin typeface="+mn-lt"/>
        </a:defRPr>
      </a:lvl4pPr>
      <a:lvl5pPr marL="1941513" indent="-336550" algn="l" defTabSz="912813" rtl="0" eaLnBrk="0" fontAlgn="base" hangingPunct="0">
        <a:lnSpc>
          <a:spcPct val="90000"/>
        </a:lnSpc>
        <a:spcBef>
          <a:spcPct val="20000"/>
        </a:spcBef>
        <a:spcAft>
          <a:spcPct val="0"/>
        </a:spcAft>
        <a:buBlip>
          <a:blip r:embed="rId14"/>
        </a:buBlip>
        <a:defRPr sz="2400">
          <a:solidFill>
            <a:schemeClr val="tx1"/>
          </a:solidFill>
          <a:latin typeface="+mn-lt"/>
        </a:defRPr>
      </a:lvl5pPr>
      <a:lvl6pPr marL="2398713" indent="-336550" algn="l" defTabSz="912813" rtl="0" fontAlgn="base">
        <a:lnSpc>
          <a:spcPct val="90000"/>
        </a:lnSpc>
        <a:spcBef>
          <a:spcPct val="20000"/>
        </a:spcBef>
        <a:spcAft>
          <a:spcPct val="0"/>
        </a:spcAft>
        <a:buBlip>
          <a:blip r:embed="rId14"/>
        </a:buBlip>
        <a:defRPr sz="2400">
          <a:solidFill>
            <a:schemeClr val="tx1"/>
          </a:solidFill>
          <a:latin typeface="+mn-lt"/>
        </a:defRPr>
      </a:lvl6pPr>
      <a:lvl7pPr marL="2855913" indent="-336550" algn="l" defTabSz="912813" rtl="0" fontAlgn="base">
        <a:lnSpc>
          <a:spcPct val="90000"/>
        </a:lnSpc>
        <a:spcBef>
          <a:spcPct val="20000"/>
        </a:spcBef>
        <a:spcAft>
          <a:spcPct val="0"/>
        </a:spcAft>
        <a:buBlip>
          <a:blip r:embed="rId14"/>
        </a:buBlip>
        <a:defRPr sz="2400">
          <a:solidFill>
            <a:schemeClr val="tx1"/>
          </a:solidFill>
          <a:latin typeface="+mn-lt"/>
        </a:defRPr>
      </a:lvl7pPr>
      <a:lvl8pPr marL="3313113" indent="-336550" algn="l" defTabSz="912813" rtl="0" fontAlgn="base">
        <a:lnSpc>
          <a:spcPct val="90000"/>
        </a:lnSpc>
        <a:spcBef>
          <a:spcPct val="20000"/>
        </a:spcBef>
        <a:spcAft>
          <a:spcPct val="0"/>
        </a:spcAft>
        <a:buBlip>
          <a:blip r:embed="rId14"/>
        </a:buBlip>
        <a:defRPr sz="2400">
          <a:solidFill>
            <a:schemeClr val="tx1"/>
          </a:solidFill>
          <a:latin typeface="+mn-lt"/>
        </a:defRPr>
      </a:lvl8pPr>
      <a:lvl9pPr marL="3770313" indent="-336550" algn="l" defTabSz="912813" rtl="0" fontAlgn="base">
        <a:lnSpc>
          <a:spcPct val="90000"/>
        </a:lnSpc>
        <a:spcBef>
          <a:spcPct val="20000"/>
        </a:spcBef>
        <a:spcAft>
          <a:spcPct val="0"/>
        </a:spcAft>
        <a:buBlip>
          <a:blip r:embed="rId14"/>
        </a:buBlip>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bwMode="black">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381000" y="230188"/>
            <a:ext cx="8382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9459"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837" r:id="rId1"/>
    <p:sldLayoutId id="2147484838" r:id="rId2"/>
    <p:sldLayoutId id="2147484839" r:id="rId3"/>
    <p:sldLayoutId id="2147484840" r:id="rId4"/>
    <p:sldLayoutId id="2147484841" r:id="rId5"/>
    <p:sldLayoutId id="2147484842" r:id="rId6"/>
    <p:sldLayoutId id="2147484843" r:id="rId7"/>
    <p:sldLayoutId id="2147484844" r:id="rId8"/>
    <p:sldLayoutId id="2147484845" r:id="rId9"/>
    <p:sldLayoutId id="2147484846" r:id="rId10"/>
    <p:sldLayoutId id="2147484847" r:id="rId11"/>
  </p:sldLayoutIdLst>
  <p:transition>
    <p:fade/>
  </p:transition>
  <p:txStyles>
    <p:titleStyle>
      <a:lvl1pPr algn="l" defTabSz="912813" rtl="0" eaLnBrk="0" fontAlgn="base" hangingPunct="0">
        <a:lnSpc>
          <a:spcPct val="90000"/>
        </a:lnSpc>
        <a:spcBef>
          <a:spcPct val="0"/>
        </a:spcBef>
        <a:spcAft>
          <a:spcPct val="0"/>
        </a:spcAft>
        <a:defRPr sz="48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a:solidFill>
            <a:schemeClr val="tx1"/>
          </a:solidFill>
          <a:latin typeface="+mn-lt"/>
        </a:defRPr>
      </a:lvl2pPr>
      <a:lvl3pPr marL="1258888" indent="-344488" algn="l" defTabSz="912813" rtl="0" eaLnBrk="0" fontAlgn="base" hangingPunct="0">
        <a:lnSpc>
          <a:spcPct val="90000"/>
        </a:lnSpc>
        <a:spcBef>
          <a:spcPct val="20000"/>
        </a:spcBef>
        <a:spcAft>
          <a:spcPct val="0"/>
        </a:spcAft>
        <a:buBlip>
          <a:blip r:embed="rId14"/>
        </a:buBlip>
        <a:defRPr sz="2400">
          <a:solidFill>
            <a:schemeClr val="tx1"/>
          </a:solidFill>
          <a:latin typeface="+mn-lt"/>
        </a:defRPr>
      </a:lvl3pPr>
      <a:lvl4pPr marL="1604963" indent="-346075" algn="l" defTabSz="912813" rtl="0" eaLnBrk="0" fontAlgn="base" hangingPunct="0">
        <a:lnSpc>
          <a:spcPct val="90000"/>
        </a:lnSpc>
        <a:spcBef>
          <a:spcPct val="20000"/>
        </a:spcBef>
        <a:spcAft>
          <a:spcPct val="0"/>
        </a:spcAft>
        <a:buBlip>
          <a:blip r:embed="rId14"/>
        </a:buBlip>
        <a:defRPr sz="2400">
          <a:solidFill>
            <a:schemeClr val="tx1"/>
          </a:solidFill>
          <a:latin typeface="+mn-lt"/>
        </a:defRPr>
      </a:lvl4pPr>
      <a:lvl5pPr marL="1941513" indent="-336550" algn="l" defTabSz="912813" rtl="0" eaLnBrk="0" fontAlgn="base" hangingPunct="0">
        <a:lnSpc>
          <a:spcPct val="90000"/>
        </a:lnSpc>
        <a:spcBef>
          <a:spcPct val="20000"/>
        </a:spcBef>
        <a:spcAft>
          <a:spcPct val="0"/>
        </a:spcAft>
        <a:buBlip>
          <a:blip r:embed="rId14"/>
        </a:buBlip>
        <a:defRPr sz="2400">
          <a:solidFill>
            <a:schemeClr val="tx1"/>
          </a:solidFill>
          <a:latin typeface="+mn-lt"/>
        </a:defRPr>
      </a:lvl5pPr>
      <a:lvl6pPr marL="2398713" indent="-336550" algn="l" defTabSz="912813" rtl="0" fontAlgn="base">
        <a:lnSpc>
          <a:spcPct val="90000"/>
        </a:lnSpc>
        <a:spcBef>
          <a:spcPct val="20000"/>
        </a:spcBef>
        <a:spcAft>
          <a:spcPct val="0"/>
        </a:spcAft>
        <a:buBlip>
          <a:blip r:embed="rId14"/>
        </a:buBlip>
        <a:defRPr sz="2400">
          <a:solidFill>
            <a:schemeClr val="tx1"/>
          </a:solidFill>
          <a:latin typeface="+mn-lt"/>
        </a:defRPr>
      </a:lvl6pPr>
      <a:lvl7pPr marL="2855913" indent="-336550" algn="l" defTabSz="912813" rtl="0" fontAlgn="base">
        <a:lnSpc>
          <a:spcPct val="90000"/>
        </a:lnSpc>
        <a:spcBef>
          <a:spcPct val="20000"/>
        </a:spcBef>
        <a:spcAft>
          <a:spcPct val="0"/>
        </a:spcAft>
        <a:buBlip>
          <a:blip r:embed="rId14"/>
        </a:buBlip>
        <a:defRPr sz="2400">
          <a:solidFill>
            <a:schemeClr val="tx1"/>
          </a:solidFill>
          <a:latin typeface="+mn-lt"/>
        </a:defRPr>
      </a:lvl7pPr>
      <a:lvl8pPr marL="3313113" indent="-336550" algn="l" defTabSz="912813" rtl="0" fontAlgn="base">
        <a:lnSpc>
          <a:spcPct val="90000"/>
        </a:lnSpc>
        <a:spcBef>
          <a:spcPct val="20000"/>
        </a:spcBef>
        <a:spcAft>
          <a:spcPct val="0"/>
        </a:spcAft>
        <a:buBlip>
          <a:blip r:embed="rId14"/>
        </a:buBlip>
        <a:defRPr sz="2400">
          <a:solidFill>
            <a:schemeClr val="tx1"/>
          </a:solidFill>
          <a:latin typeface="+mn-lt"/>
        </a:defRPr>
      </a:lvl8pPr>
      <a:lvl9pPr marL="3770313" indent="-336550" algn="l" defTabSz="912813" rtl="0" fontAlgn="base">
        <a:lnSpc>
          <a:spcPct val="90000"/>
        </a:lnSpc>
        <a:spcBef>
          <a:spcPct val="20000"/>
        </a:spcBef>
        <a:spcAft>
          <a:spcPct val="0"/>
        </a:spcAft>
        <a:buBlip>
          <a:blip r:embed="rId14"/>
        </a:buBlip>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C5862DA7-DFC8-4E52-81BF-F6B00554AD4B}" type="datetimeFigureOut">
              <a:rPr lang="en-US"/>
              <a:pPr>
                <a:defRPr/>
              </a:pPr>
              <a:t>9/28/2020</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9F93A65B-4FF3-4615-B3BC-5C8C6E05FA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50" r:id="rId1"/>
    <p:sldLayoutId id="2147484651" r:id="rId2"/>
    <p:sldLayoutId id="2147484652" r:id="rId3"/>
    <p:sldLayoutId id="2147484653" r:id="rId4"/>
    <p:sldLayoutId id="2147484654" r:id="rId5"/>
    <p:sldLayoutId id="2147484655" r:id="rId6"/>
    <p:sldLayoutId id="2147484656" r:id="rId7"/>
    <p:sldLayoutId id="2147484657" r:id="rId8"/>
    <p:sldLayoutId id="2147484658" r:id="rId9"/>
    <p:sldLayoutId id="2147484659" r:id="rId10"/>
    <p:sldLayoutId id="2147484660"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718CEF04-1B17-4AE3-8869-E5FCF7DBF2E7}" type="datetimeFigureOut">
              <a:rPr lang="en-US"/>
              <a:pPr>
                <a:defRPr/>
              </a:pPr>
              <a:t>9/28/2020</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25F1AFD7-FDD6-4448-8956-5961C0229F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61" r:id="rId1"/>
    <p:sldLayoutId id="2147484662"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4"/>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81258641-A8EC-4D69-B658-4A2BAE59B37C}" type="datetimeFigureOut">
              <a:rPr lang="en-US"/>
              <a:pPr>
                <a:defRPr/>
              </a:pPr>
              <a:t>9/28/2020</a:t>
            </a:fld>
            <a:endParaRPr lang="en-US"/>
          </a:p>
        </p:txBody>
      </p:sp>
      <p:sp>
        <p:nvSpPr>
          <p:cNvPr id="8"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CDD8A239-91F8-424A-BD8B-15567268FC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72" r:id="rId1"/>
    <p:sldLayoutId id="2147484673" r:id="rId2"/>
    <p:sldLayoutId id="2147484674" r:id="rId3"/>
    <p:sldLayoutId id="2147484675" r:id="rId4"/>
    <p:sldLayoutId id="2147484676" r:id="rId5"/>
    <p:sldLayoutId id="2147484677" r:id="rId6"/>
    <p:sldLayoutId id="2147484678" r:id="rId7"/>
    <p:sldLayoutId id="2147484679" r:id="rId8"/>
    <p:sldLayoutId id="2147484680" r:id="rId9"/>
    <p:sldLayoutId id="2147484681" r:id="rId10"/>
    <p:sldLayoutId id="2147484682"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6"/>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F26E69E9-8791-4F14-8996-4F2C5EB60E9D}" type="datetimeFigureOut">
              <a:rPr lang="en-US"/>
              <a:pPr>
                <a:defRPr/>
              </a:pPr>
              <a:t>9/28/2020</a:t>
            </a:fld>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370410DD-CF9D-4686-AE82-880FB82B427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83" r:id="rId1"/>
    <p:sldLayoutId id="2147484684" r:id="rId2"/>
    <p:sldLayoutId id="2147484685" r:id="rId3"/>
    <p:sldLayoutId id="2147484686" r:id="rId4"/>
    <p:sldLayoutId id="2147484687" r:id="rId5"/>
    <p:sldLayoutId id="2147484688" r:id="rId6"/>
    <p:sldLayoutId id="2147484689" r:id="rId7"/>
    <p:sldLayoutId id="2147484690" r:id="rId8"/>
    <p:sldLayoutId id="2147484691" r:id="rId9"/>
    <p:sldLayoutId id="2147484692" r:id="rId10"/>
    <p:sldLayoutId id="2147484693"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2"/>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BC309B6A-31D1-48AC-9337-414005489DB5}" type="datetimeFigureOut">
              <a:rPr lang="en-US"/>
              <a:pPr>
                <a:defRPr/>
              </a:pPr>
              <a:t>9/28/2020</a:t>
            </a:fld>
            <a:endParaRPr lang="en-US"/>
          </a:p>
        </p:txBody>
      </p:sp>
      <p:sp>
        <p:nvSpPr>
          <p:cNvPr id="8"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472461A3-2A81-4CAA-AF7F-5A30F83CF5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94" r:id="rId1"/>
    <p:sldLayoutId id="2147484695" r:id="rId2"/>
    <p:sldLayoutId id="2147484696" r:id="rId3"/>
    <p:sldLayoutId id="2147484697" r:id="rId4"/>
    <p:sldLayoutId id="2147484698" r:id="rId5"/>
    <p:sldLayoutId id="2147484699" r:id="rId6"/>
    <p:sldLayoutId id="2147484700" r:id="rId7"/>
    <p:sldLayoutId id="2147484701" r:id="rId8"/>
    <p:sldLayoutId id="2147484702" r:id="rId9"/>
    <p:sldLayoutId id="2147484703" r:id="rId10"/>
    <p:sldLayoutId id="2147484704"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E9894752-BEBC-48CC-9EF3-399FAE538B49}" type="datetimeFigureOut">
              <a:rPr lang="en-US"/>
              <a:pPr>
                <a:defRPr/>
              </a:pPr>
              <a:t>9/28/2020</a:t>
            </a:fld>
            <a:endParaRPr lang="en-US"/>
          </a:p>
        </p:txBody>
      </p:sp>
      <p:sp>
        <p:nvSpPr>
          <p:cNvPr id="8"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2C8B91AB-FEB5-4272-898A-C84180B855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05" r:id="rId1"/>
    <p:sldLayoutId id="2147484706" r:id="rId2"/>
    <p:sldLayoutId id="2147484707" r:id="rId3"/>
    <p:sldLayoutId id="2147484708" r:id="rId4"/>
    <p:sldLayoutId id="2147484709" r:id="rId5"/>
    <p:sldLayoutId id="2147484710" r:id="rId6"/>
    <p:sldLayoutId id="2147484711" r:id="rId7"/>
    <p:sldLayoutId id="2147484712" r:id="rId8"/>
    <p:sldLayoutId id="2147484713" r:id="rId9"/>
    <p:sldLayoutId id="2147484714" r:id="rId10"/>
    <p:sldLayoutId id="2147484715"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5"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4"/>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88205B28-9A4F-45C2-854A-9093899CA8FF}" type="datetimeFigureOut">
              <a:rPr lang="en-US"/>
              <a:pPr>
                <a:defRPr/>
              </a:pPr>
              <a:t>9/28/2020</a:t>
            </a:fld>
            <a:endParaRPr lang="en-US"/>
          </a:p>
        </p:txBody>
      </p:sp>
      <p:sp>
        <p:nvSpPr>
          <p:cNvPr id="8"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07ADD6D7-AC37-4A49-9B11-05536C128B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16" r:id="rId1"/>
    <p:sldLayoutId id="2147484717" r:id="rId2"/>
    <p:sldLayoutId id="2147484718" r:id="rId3"/>
    <p:sldLayoutId id="2147484719" r:id="rId4"/>
    <p:sldLayoutId id="2147484720" r:id="rId5"/>
    <p:sldLayoutId id="2147484721" r:id="rId6"/>
    <p:sldLayoutId id="2147484722" r:id="rId7"/>
    <p:sldLayoutId id="2147484723" r:id="rId8"/>
    <p:sldLayoutId id="2147484724" r:id="rId9"/>
    <p:sldLayoutId id="2147484725" r:id="rId10"/>
    <p:sldLayoutId id="2147484726"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2000">
              <a:srgbClr val="730CCC"/>
            </a:gs>
            <a:gs pos="0">
              <a:srgbClr val="000000"/>
            </a:gs>
            <a:gs pos="0">
              <a:srgbClr val="0A128C"/>
            </a:gs>
            <a:gs pos="0">
              <a:srgbClr val="6600CC"/>
            </a:gs>
            <a:gs pos="6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1219200" y="12954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Text Placeholder 2"/>
          <p:cNvSpPr>
            <a:spLocks noGrp="1"/>
          </p:cNvSpPr>
          <p:nvPr>
            <p:ph type="body" idx="1"/>
          </p:nvPr>
        </p:nvSpPr>
        <p:spPr bwMode="auto">
          <a:xfrm>
            <a:off x="1981200" y="3352800"/>
            <a:ext cx="51816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4"/>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B3C01F10-A67C-42BF-9082-0E2F6771C5D4}" type="datetimeFigureOut">
              <a:rPr lang="en-US"/>
              <a:pPr>
                <a:defRPr/>
              </a:pPr>
              <a:t>9/28/2020</a:t>
            </a:fld>
            <a:endParaRPr lang="en-US"/>
          </a:p>
        </p:txBody>
      </p:sp>
      <p:sp>
        <p:nvSpPr>
          <p:cNvPr id="8"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9"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D38E05DF-23EC-4B47-A310-7375FE664E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27" r:id="rId1"/>
    <p:sldLayoutId id="2147484728" r:id="rId2"/>
    <p:sldLayoutId id="2147484729" r:id="rId3"/>
    <p:sldLayoutId id="2147484730" r:id="rId4"/>
    <p:sldLayoutId id="2147484731" r:id="rId5"/>
    <p:sldLayoutId id="2147484732" r:id="rId6"/>
    <p:sldLayoutId id="2147484733" r:id="rId7"/>
    <p:sldLayoutId id="2147484734" r:id="rId8"/>
    <p:sldLayoutId id="2147484735" r:id="rId9"/>
    <p:sldLayoutId id="2147484736" r:id="rId10"/>
    <p:sldLayoutId id="2147484737" r:id="rId11"/>
  </p:sldLayoutIdLst>
  <p:transition>
    <p:fad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Schoolbook" pitchFamily="18" charset="0"/>
        </a:defRPr>
      </a:lvl2pPr>
      <a:lvl3pPr algn="ctr" rtl="0" eaLnBrk="0" fontAlgn="base" hangingPunct="0">
        <a:spcBef>
          <a:spcPct val="0"/>
        </a:spcBef>
        <a:spcAft>
          <a:spcPct val="0"/>
        </a:spcAft>
        <a:defRPr sz="4400">
          <a:solidFill>
            <a:schemeClr val="tx1"/>
          </a:solidFill>
          <a:latin typeface="Century Schoolbook" pitchFamily="18" charset="0"/>
        </a:defRPr>
      </a:lvl3pPr>
      <a:lvl4pPr algn="ctr" rtl="0" eaLnBrk="0" fontAlgn="base" hangingPunct="0">
        <a:spcBef>
          <a:spcPct val="0"/>
        </a:spcBef>
        <a:spcAft>
          <a:spcPct val="0"/>
        </a:spcAft>
        <a:defRPr sz="4400">
          <a:solidFill>
            <a:schemeClr val="tx1"/>
          </a:solidFill>
          <a:latin typeface="Century Schoolbook" pitchFamily="18" charset="0"/>
        </a:defRPr>
      </a:lvl4pPr>
      <a:lvl5pPr algn="ctr" rtl="0" eaLnBrk="0" fontAlgn="base" hangingPunct="0">
        <a:spcBef>
          <a:spcPct val="0"/>
        </a:spcBef>
        <a:spcAft>
          <a:spcPct val="0"/>
        </a:spcAft>
        <a:defRPr sz="4400">
          <a:solidFill>
            <a:schemeClr val="tx1"/>
          </a:solidFill>
          <a:latin typeface="Century Schoolbook" pitchFamily="18" charset="0"/>
        </a:defRPr>
      </a:lvl5pPr>
      <a:lvl6pPr marL="457200" algn="ctr" rtl="0" fontAlgn="base">
        <a:spcBef>
          <a:spcPct val="0"/>
        </a:spcBef>
        <a:spcAft>
          <a:spcPct val="0"/>
        </a:spcAft>
        <a:defRPr sz="4400">
          <a:solidFill>
            <a:schemeClr val="tx1"/>
          </a:solidFill>
          <a:latin typeface="Century Schoolbook" pitchFamily="18" charset="0"/>
        </a:defRPr>
      </a:lvl6pPr>
      <a:lvl7pPr marL="914400" algn="ctr" rtl="0" fontAlgn="base">
        <a:spcBef>
          <a:spcPct val="0"/>
        </a:spcBef>
        <a:spcAft>
          <a:spcPct val="0"/>
        </a:spcAft>
        <a:defRPr sz="4400">
          <a:solidFill>
            <a:schemeClr val="tx1"/>
          </a:solidFill>
          <a:latin typeface="Century Schoolbook" pitchFamily="18" charset="0"/>
        </a:defRPr>
      </a:lvl7pPr>
      <a:lvl8pPr marL="1371600" algn="ctr" rtl="0" fontAlgn="base">
        <a:spcBef>
          <a:spcPct val="0"/>
        </a:spcBef>
        <a:spcAft>
          <a:spcPct val="0"/>
        </a:spcAft>
        <a:defRPr sz="4400">
          <a:solidFill>
            <a:schemeClr val="tx1"/>
          </a:solidFill>
          <a:latin typeface="Century Schoolbook" pitchFamily="18" charset="0"/>
        </a:defRPr>
      </a:lvl8pPr>
      <a:lvl9pPr marL="1828800" algn="ctr" rtl="0" fontAlgn="base">
        <a:spcBef>
          <a:spcPct val="0"/>
        </a:spcBef>
        <a:spcAft>
          <a:spcPct val="0"/>
        </a:spcAft>
        <a:defRPr sz="4400">
          <a:solidFill>
            <a:schemeClr val="tx1"/>
          </a:solidFill>
          <a:latin typeface="Century Schoolbook" pitchFamily="18" charset="0"/>
        </a:defRPr>
      </a:lvl9pPr>
    </p:titleStyle>
    <p:bodyStyle>
      <a:lvl1pPr marL="342900" indent="-342900" algn="l" rtl="0" eaLnBrk="0" fontAlgn="base" hangingPunct="0">
        <a:spcBef>
          <a:spcPct val="20000"/>
        </a:spcBef>
        <a:spcAft>
          <a:spcPct val="0"/>
        </a:spcAft>
        <a:buClr>
          <a:srgbClr val="FFD966"/>
        </a:buClr>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A3FF"/>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1EF0B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E500AC"/>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21B2C9"/>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21B2C9"/>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21B2C9"/>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21B2C9"/>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21B2C9"/>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3.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emf"/><Relationship Id="rId2" Type="http://schemas.openxmlformats.org/officeDocument/2006/relationships/slideLayout" Target="../slideLayouts/slideLayout7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3.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381000" y="914400"/>
            <a:ext cx="8001000" cy="2233613"/>
          </a:xfrm>
        </p:spPr>
        <p:txBody>
          <a:bodyPr lIns="91440" tIns="45720" rIns="91440" bIns="45720" rtlCol="0" anchor="ctr"/>
          <a:lstStyle/>
          <a:p>
            <a:pPr algn="ctr" eaLnBrk="1" hangingPunct="1">
              <a:defRPr/>
            </a:pPr>
            <a:r>
              <a:rPr lang="en-US" sz="4200" b="1" i="1" dirty="0">
                <a:solidFill>
                  <a:srgbClr val="F8F8F8"/>
                </a:solidFill>
                <a:effectLst>
                  <a:outerShdw blurRad="38100" dist="38100" dir="2700000" algn="tl">
                    <a:srgbClr val="050595"/>
                  </a:outerShdw>
                </a:effectLst>
              </a:rPr>
              <a:t>TWO RIVERS PUBLIC </a:t>
            </a:r>
            <a:br>
              <a:rPr lang="en-US" sz="4200" b="1" i="1" dirty="0">
                <a:solidFill>
                  <a:srgbClr val="F8F8F8"/>
                </a:solidFill>
                <a:effectLst>
                  <a:outerShdw blurRad="38100" dist="38100" dir="2700000" algn="tl">
                    <a:srgbClr val="050595"/>
                  </a:outerShdw>
                </a:effectLst>
              </a:rPr>
            </a:br>
            <a:r>
              <a:rPr lang="en-US" sz="4200" b="1" i="1" dirty="0">
                <a:solidFill>
                  <a:srgbClr val="F8F8F8"/>
                </a:solidFill>
                <a:effectLst>
                  <a:outerShdw blurRad="38100" dist="38100" dir="2700000" algn="tl">
                    <a:srgbClr val="050595"/>
                  </a:outerShdw>
                </a:effectLst>
              </a:rPr>
              <a:t>SCHOOL DISTRICT</a:t>
            </a:r>
            <a:br>
              <a:rPr lang="en-US" sz="4200" b="1" i="1" dirty="0">
                <a:solidFill>
                  <a:srgbClr val="F8F8F8"/>
                </a:solidFill>
                <a:effectLst>
                  <a:outerShdw blurRad="38100" dist="38100" dir="2700000" algn="tl">
                    <a:srgbClr val="050595"/>
                  </a:outerShdw>
                </a:effectLst>
              </a:rPr>
            </a:br>
            <a:r>
              <a:rPr lang="en-US" sz="4200" b="1" i="1" dirty="0">
                <a:solidFill>
                  <a:srgbClr val="F8F8F8"/>
                </a:solidFill>
                <a:effectLst>
                  <a:outerShdw blurRad="38100" dist="38100" dir="2700000" algn="tl">
                    <a:srgbClr val="050595"/>
                  </a:outerShdw>
                </a:effectLst>
              </a:rPr>
              <a:t> </a:t>
            </a:r>
            <a:r>
              <a:rPr lang="en-US" sz="4200" b="1" i="1" dirty="0" smtClean="0">
                <a:solidFill>
                  <a:srgbClr val="F8F8F8"/>
                </a:solidFill>
                <a:effectLst>
                  <a:outerShdw blurRad="38100" dist="38100" dir="2700000" algn="tl">
                    <a:srgbClr val="050595"/>
                  </a:outerShdw>
                </a:effectLst>
              </a:rPr>
              <a:t>2020-21 </a:t>
            </a:r>
            <a:r>
              <a:rPr lang="en-US" sz="4200" b="1" i="1" dirty="0">
                <a:solidFill>
                  <a:srgbClr val="F8F8F8"/>
                </a:solidFill>
                <a:effectLst>
                  <a:outerShdw blurRad="38100" dist="38100" dir="2700000" algn="tl">
                    <a:srgbClr val="050595"/>
                  </a:outerShdw>
                </a:effectLst>
              </a:rPr>
              <a:t>BUDGET HEARING</a:t>
            </a:r>
            <a:r>
              <a:rPr lang="en-US" sz="4000" b="1" i="1" dirty="0">
                <a:effectLst>
                  <a:outerShdw blurRad="38100" dist="38100" dir="2700000" algn="tl">
                    <a:srgbClr val="050595"/>
                  </a:outerShdw>
                </a:effectLst>
              </a:rPr>
              <a:t/>
            </a:r>
            <a:br>
              <a:rPr lang="en-US" sz="4000" b="1" i="1" dirty="0">
                <a:effectLst>
                  <a:outerShdw blurRad="38100" dist="38100" dir="2700000" algn="tl">
                    <a:srgbClr val="050595"/>
                  </a:outerShdw>
                </a:effectLst>
              </a:rPr>
            </a:br>
            <a:endParaRPr lang="en-US" sz="4000" b="1" i="1" dirty="0">
              <a:effectLst>
                <a:outerShdw blurRad="38100" dist="38100" dir="2700000" algn="tl">
                  <a:srgbClr val="050595"/>
                </a:outerShdw>
              </a:effectLst>
            </a:endParaRPr>
          </a:p>
        </p:txBody>
      </p:sp>
      <p:sp>
        <p:nvSpPr>
          <p:cNvPr id="2" name="TextBox 1">
            <a:extLst>
              <a:ext uri="{FF2B5EF4-FFF2-40B4-BE49-F238E27FC236}">
                <a16:creationId xmlns:a16="http://schemas.microsoft.com/office/drawing/2014/main" id="{C33FE4D2-002D-4D4D-914D-2FDE6043C8C6}"/>
              </a:ext>
            </a:extLst>
          </p:cNvPr>
          <p:cNvSpPr txBox="1"/>
          <p:nvPr/>
        </p:nvSpPr>
        <p:spPr>
          <a:xfrm>
            <a:off x="2628900" y="3276600"/>
            <a:ext cx="3505200" cy="2895600"/>
          </a:xfrm>
          <a:prstGeom prst="rect">
            <a:avLst/>
          </a:prstGeom>
          <a:solidFill>
            <a:srgbClr val="F8F8F8"/>
          </a:solidFill>
        </p:spPr>
        <p:txBody>
          <a:bodyPr wrap="square" rtlCol="0">
            <a:spAutoFit/>
          </a:bodyPr>
          <a:lstStyle/>
          <a:p>
            <a:endParaRPr lang="en-US" dirty="0"/>
          </a:p>
        </p:txBody>
      </p:sp>
      <p:pic>
        <p:nvPicPr>
          <p:cNvPr id="5" name="Picture 4" descr="TRPS_color-gradients (2)">
            <a:extLst>
              <a:ext uri="{FF2B5EF4-FFF2-40B4-BE49-F238E27FC236}">
                <a16:creationId xmlns:a16="http://schemas.microsoft.com/office/drawing/2014/main" id="{8532E15D-9513-4B3C-86B5-BDC1197713B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3505200"/>
            <a:ext cx="2667000" cy="2438400"/>
          </a:xfrm>
          <a:prstGeom prst="rect">
            <a:avLst/>
          </a:prstGeom>
          <a:noFill/>
          <a:ln>
            <a:noFill/>
          </a:ln>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Table 2">
            <a:extLst>
              <a:ext uri="{FF2B5EF4-FFF2-40B4-BE49-F238E27FC236}">
                <a16:creationId xmlns:a16="http://schemas.microsoft.com/office/drawing/2014/main" id="{17B48C1B-5385-41D3-9192-C59C7EC42775}"/>
              </a:ext>
            </a:extLst>
          </p:cNvPr>
          <p:cNvGraphicFramePr>
            <a:graphicFrameLocks noGrp="1"/>
          </p:cNvGraphicFramePr>
          <p:nvPr>
            <p:extLst>
              <p:ext uri="{D42A27DB-BD31-4B8C-83A1-F6EECF244321}">
                <p14:modId xmlns:p14="http://schemas.microsoft.com/office/powerpoint/2010/main" val="4177752566"/>
              </p:ext>
            </p:extLst>
          </p:nvPr>
        </p:nvGraphicFramePr>
        <p:xfrm>
          <a:off x="381000" y="1458985"/>
          <a:ext cx="2209800" cy="3241126"/>
        </p:xfrm>
        <a:graphic>
          <a:graphicData uri="http://schemas.openxmlformats.org/drawingml/2006/table">
            <a:tbl>
              <a:tblPr>
                <a:tableStyleId>{5C22544A-7EE6-4342-B048-85BDC9FD1C3A}</a:tableStyleId>
              </a:tblPr>
              <a:tblGrid>
                <a:gridCol w="903514">
                  <a:extLst>
                    <a:ext uri="{9D8B030D-6E8A-4147-A177-3AD203B41FA5}">
                      <a16:colId xmlns:a16="http://schemas.microsoft.com/office/drawing/2014/main" val="2518496598"/>
                    </a:ext>
                  </a:extLst>
                </a:gridCol>
                <a:gridCol w="1306286">
                  <a:extLst>
                    <a:ext uri="{9D8B030D-6E8A-4147-A177-3AD203B41FA5}">
                      <a16:colId xmlns:a16="http://schemas.microsoft.com/office/drawing/2014/main" val="487130581"/>
                    </a:ext>
                  </a:extLst>
                </a:gridCol>
              </a:tblGrid>
              <a:tr h="261233">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4256143903"/>
                  </a:ext>
                </a:extLst>
              </a:tr>
              <a:tr h="217694">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2298346665"/>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2645846765"/>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3968618596"/>
                  </a:ext>
                </a:extLst>
              </a:tr>
              <a:tr h="217694">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1991347741"/>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3621727752"/>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4037747282"/>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1999732283"/>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2331394942"/>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293207852"/>
                  </a:ext>
                </a:extLst>
              </a:tr>
              <a:tr h="217694">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4163775185"/>
                  </a:ext>
                </a:extLst>
              </a:tr>
              <a:tr h="239463">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2178470566"/>
                  </a:ext>
                </a:extLst>
              </a:tr>
              <a:tr h="239463">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846873539"/>
                  </a:ext>
                </a:extLst>
              </a:tr>
              <a:tr h="272117">
                <a:tc>
                  <a:txBody>
                    <a:bodyPr/>
                    <a:lstStyle/>
                    <a:p>
                      <a:pPr algn="ctr" fontAlgn="b"/>
                      <a:endParaRPr lang="en-US" sz="1400" b="1" i="0" u="none" strike="noStrike">
                        <a:ln>
                          <a:noFill/>
                        </a:ln>
                        <a:effectLst/>
                        <a:latin typeface="Tahoma" panose="020B0604030504040204" pitchFamily="34" charset="0"/>
                      </a:endParaRPr>
                    </a:p>
                  </a:txBody>
                  <a:tcPr marL="9525" marR="9525" marT="9525" marB="0" anchor="b"/>
                </a:tc>
                <a:tc>
                  <a:txBody>
                    <a:bodyPr/>
                    <a:lstStyle/>
                    <a:p>
                      <a:pPr algn="ctr" fontAlgn="b"/>
                      <a:endParaRPr lang="en-US" sz="1400" b="1" i="0" u="none" strike="noStrike" dirty="0">
                        <a:ln>
                          <a:noFill/>
                        </a:ln>
                        <a:effectLst/>
                        <a:latin typeface="Tahoma" panose="020B0604030504040204" pitchFamily="34" charset="0"/>
                      </a:endParaRPr>
                    </a:p>
                  </a:txBody>
                  <a:tcPr marL="9525" marR="9525" marT="9525" marB="0" anchor="b"/>
                </a:tc>
                <a:extLst>
                  <a:ext uri="{0D108BD9-81ED-4DB2-BD59-A6C34878D82A}">
                    <a16:rowId xmlns:a16="http://schemas.microsoft.com/office/drawing/2014/main" val="2726280048"/>
                  </a:ext>
                </a:extLst>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52083292"/>
              </p:ext>
            </p:extLst>
          </p:nvPr>
        </p:nvGraphicFramePr>
        <p:xfrm>
          <a:off x="381000" y="1484138"/>
          <a:ext cx="2209800" cy="3210977"/>
        </p:xfrm>
        <a:graphic>
          <a:graphicData uri="http://schemas.openxmlformats.org/presentationml/2006/ole">
            <mc:AlternateContent xmlns:mc="http://schemas.openxmlformats.org/markup-compatibility/2006">
              <mc:Choice xmlns:v="urn:schemas-microsoft-com:vml" Requires="v">
                <p:oleObj spid="_x0000_s4125" name="Worksheet" r:id="rId4" imgW="1943052" imgH="2962119" progId="Excel.Sheet.8">
                  <p:embed/>
                </p:oleObj>
              </mc:Choice>
              <mc:Fallback>
                <p:oleObj name="Worksheet" r:id="rId4" imgW="1943052" imgH="2962119" progId="Excel.Sheet.8">
                  <p:embed/>
                  <p:pic>
                    <p:nvPicPr>
                      <p:cNvPr id="0" name=""/>
                      <p:cNvPicPr/>
                      <p:nvPr/>
                    </p:nvPicPr>
                    <p:blipFill>
                      <a:blip r:embed="rId5"/>
                      <a:stretch>
                        <a:fillRect/>
                      </a:stretch>
                    </p:blipFill>
                    <p:spPr>
                      <a:xfrm>
                        <a:off x="381000" y="1484138"/>
                        <a:ext cx="2209800" cy="3210977"/>
                      </a:xfrm>
                      <a:prstGeom prst="rect">
                        <a:avLst/>
                      </a:prstGeom>
                    </p:spPr>
                  </p:pic>
                </p:oleObj>
              </mc:Fallback>
            </mc:AlternateContent>
          </a:graphicData>
        </a:graphic>
      </p:graphicFrame>
      <p:graphicFrame>
        <p:nvGraphicFramePr>
          <p:cNvPr id="10" name="Chart 9"/>
          <p:cNvGraphicFramePr>
            <a:graphicFrameLocks/>
          </p:cNvGraphicFramePr>
          <p:nvPr>
            <p:extLst>
              <p:ext uri="{D42A27DB-BD31-4B8C-83A1-F6EECF244321}">
                <p14:modId xmlns:p14="http://schemas.microsoft.com/office/powerpoint/2010/main" val="1486271023"/>
              </p:ext>
            </p:extLst>
          </p:nvPr>
        </p:nvGraphicFramePr>
        <p:xfrm>
          <a:off x="2819400" y="1484138"/>
          <a:ext cx="6019800" cy="3210977"/>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hart 4"/>
          <p:cNvGraphicFramePr>
            <a:graphicFrameLocks/>
          </p:cNvGraphicFramePr>
          <p:nvPr>
            <p:extLst>
              <p:ext uri="{D42A27DB-BD31-4B8C-83A1-F6EECF244321}">
                <p14:modId xmlns:p14="http://schemas.microsoft.com/office/powerpoint/2010/main" val="795877609"/>
              </p:ext>
            </p:extLst>
          </p:nvPr>
        </p:nvGraphicFramePr>
        <p:xfrm>
          <a:off x="381000" y="1066800"/>
          <a:ext cx="84582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hart 4"/>
          <p:cNvGraphicFramePr>
            <a:graphicFrameLocks/>
          </p:cNvGraphicFramePr>
          <p:nvPr>
            <p:extLst>
              <p:ext uri="{D42A27DB-BD31-4B8C-83A1-F6EECF244321}">
                <p14:modId xmlns:p14="http://schemas.microsoft.com/office/powerpoint/2010/main" val="106305226"/>
              </p:ext>
            </p:extLst>
          </p:nvPr>
        </p:nvGraphicFramePr>
        <p:xfrm>
          <a:off x="533400" y="838200"/>
          <a:ext cx="80772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9700" y="914400"/>
            <a:ext cx="8373300" cy="5181600"/>
          </a:xfrm>
          <a:prstGeom prst="rect">
            <a:avLst/>
          </a:prstGeom>
        </p:spPr>
      </p:pic>
    </p:spTree>
    <p:extLst>
      <p:ext uri="{BB962C8B-B14F-4D97-AF65-F5344CB8AC3E}">
        <p14:creationId xmlns:p14="http://schemas.microsoft.com/office/powerpoint/2010/main" val="1721621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5"/>
          <p:cNvSpPr>
            <a:spLocks noChangeArrowheads="1"/>
          </p:cNvSpPr>
          <p:nvPr/>
        </p:nvSpPr>
        <p:spPr bwMode="auto">
          <a:xfrm>
            <a:off x="0" y="3986213"/>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buBlip>
                <a:blip r:embed="rId4"/>
              </a:buBlip>
              <a:tabLst>
                <a:tab pos="993775" algn="l"/>
                <a:tab pos="2574925" algn="l"/>
                <a:tab pos="4492625" algn="l"/>
                <a:tab pos="5824538" algn="l"/>
              </a:tabLst>
              <a:defRPr sz="3200">
                <a:solidFill>
                  <a:schemeClr val="tx1"/>
                </a:solidFill>
                <a:latin typeface="Calibri" pitchFamily="34" charset="0"/>
              </a:defRPr>
            </a:lvl1pPr>
            <a:lvl2pPr marL="742950" indent="-285750" eaLnBrk="0" hangingPunct="0">
              <a:lnSpc>
                <a:spcPct val="90000"/>
              </a:lnSpc>
              <a:spcBef>
                <a:spcPct val="20000"/>
              </a:spcBef>
              <a:buBlip>
                <a:blip r:embed="rId5"/>
              </a:buBlip>
              <a:tabLst>
                <a:tab pos="993775" algn="l"/>
                <a:tab pos="2574925" algn="l"/>
                <a:tab pos="4492625" algn="l"/>
                <a:tab pos="5824538" algn="l"/>
              </a:tabLst>
              <a:defRPr sz="2800">
                <a:solidFill>
                  <a:schemeClr val="tx1"/>
                </a:solidFill>
                <a:latin typeface="Calibri" pitchFamily="34" charset="0"/>
              </a:defRPr>
            </a:lvl2pPr>
            <a:lvl3pPr marL="1143000" indent="-228600" eaLnBrk="0" hangingPunct="0">
              <a:lnSpc>
                <a:spcPct val="90000"/>
              </a:lnSpc>
              <a:spcBef>
                <a:spcPct val="20000"/>
              </a:spcBef>
              <a:buBlip>
                <a:blip r:embed="rId5"/>
              </a:buBlip>
              <a:tabLst>
                <a:tab pos="993775" algn="l"/>
                <a:tab pos="2574925" algn="l"/>
                <a:tab pos="4492625" algn="l"/>
                <a:tab pos="5824538" algn="l"/>
              </a:tabLst>
              <a:defRPr sz="2400">
                <a:solidFill>
                  <a:schemeClr val="tx1"/>
                </a:solidFill>
                <a:latin typeface="Calibri" pitchFamily="34" charset="0"/>
              </a:defRPr>
            </a:lvl3pPr>
            <a:lvl4pPr marL="1600200" indent="-228600" eaLnBrk="0" hangingPunct="0">
              <a:lnSpc>
                <a:spcPct val="90000"/>
              </a:lnSpc>
              <a:spcBef>
                <a:spcPct val="20000"/>
              </a:spcBef>
              <a:buBlip>
                <a:blip r:embed="rId5"/>
              </a:buBlip>
              <a:tabLst>
                <a:tab pos="993775" algn="l"/>
                <a:tab pos="2574925" algn="l"/>
                <a:tab pos="4492625" algn="l"/>
                <a:tab pos="5824538" algn="l"/>
              </a:tabLst>
              <a:defRPr sz="2400">
                <a:solidFill>
                  <a:schemeClr val="tx1"/>
                </a:solidFill>
                <a:latin typeface="Calibri" pitchFamily="34" charset="0"/>
              </a:defRPr>
            </a:lvl4pPr>
            <a:lvl5pPr marL="2057400" indent="-228600" eaLnBrk="0" hangingPunct="0">
              <a:lnSpc>
                <a:spcPct val="90000"/>
              </a:lnSpc>
              <a:spcBef>
                <a:spcPct val="20000"/>
              </a:spcBef>
              <a:buBlip>
                <a:blip r:embed="rId5"/>
              </a:buBlip>
              <a:tabLst>
                <a:tab pos="993775" algn="l"/>
                <a:tab pos="2574925" algn="l"/>
                <a:tab pos="4492625" algn="l"/>
                <a:tab pos="5824538" algn="l"/>
              </a:tabLst>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5"/>
              </a:buBlip>
              <a:tabLst>
                <a:tab pos="993775" algn="l"/>
                <a:tab pos="2574925" algn="l"/>
                <a:tab pos="4492625" algn="l"/>
                <a:tab pos="5824538" algn="l"/>
              </a:tabLst>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5"/>
              </a:buBlip>
              <a:tabLst>
                <a:tab pos="993775" algn="l"/>
                <a:tab pos="2574925" algn="l"/>
                <a:tab pos="4492625" algn="l"/>
                <a:tab pos="5824538" algn="l"/>
              </a:tabLst>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5"/>
              </a:buBlip>
              <a:tabLst>
                <a:tab pos="993775" algn="l"/>
                <a:tab pos="2574925" algn="l"/>
                <a:tab pos="4492625" algn="l"/>
                <a:tab pos="5824538" algn="l"/>
              </a:tabLst>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5"/>
              </a:buBlip>
              <a:tabLst>
                <a:tab pos="993775" algn="l"/>
                <a:tab pos="2574925" algn="l"/>
                <a:tab pos="4492625" algn="l"/>
                <a:tab pos="5824538" algn="l"/>
              </a:tabLst>
              <a:defRPr sz="2400">
                <a:solidFill>
                  <a:schemeClr val="tx1"/>
                </a:solidFill>
                <a:latin typeface="Calibri" pitchFamily="34" charset="0"/>
              </a:defRPr>
            </a:lvl9pPr>
          </a:lstStyle>
          <a:p>
            <a:pPr>
              <a:lnSpc>
                <a:spcPct val="100000"/>
              </a:lnSpc>
              <a:spcBef>
                <a:spcPct val="0"/>
              </a:spcBef>
              <a:buFontTx/>
              <a:buNone/>
            </a:pPr>
            <a:r>
              <a:rPr lang="en-US" altLang="en-US" sz="1200" b="0">
                <a:latin typeface="Times New Roman" pitchFamily="18" charset="0"/>
                <a:cs typeface="Times New Roman" pitchFamily="18" charset="0"/>
              </a:rPr>
              <a:t> </a:t>
            </a:r>
          </a:p>
          <a:p>
            <a:pPr>
              <a:lnSpc>
                <a:spcPct val="100000"/>
              </a:lnSpc>
              <a:spcBef>
                <a:spcPct val="0"/>
              </a:spcBef>
              <a:buFontTx/>
              <a:buNone/>
            </a:pPr>
            <a:endParaRPr lang="en-US" altLang="en-US" sz="2400" b="0">
              <a:latin typeface="Times New Roman" pitchFamily="18" charset="0"/>
            </a:endParaRPr>
          </a:p>
        </p:txBody>
      </p:sp>
      <p:sp>
        <p:nvSpPr>
          <p:cNvPr id="76806" name="Rectangle 6"/>
          <p:cNvSpPr>
            <a:spLocks noGrp="1" noChangeArrowheads="1"/>
          </p:cNvSpPr>
          <p:nvPr>
            <p:ph type="title" idx="4294967295"/>
          </p:nvPr>
        </p:nvSpPr>
        <p:spPr>
          <a:xfrm>
            <a:off x="533400" y="304800"/>
            <a:ext cx="7962900" cy="590550"/>
          </a:xfrm>
          <a:noFill/>
        </p:spPr>
        <p:txBody>
          <a:bodyPr lIns="91440" tIns="45720" rIns="91440" bIns="45720" rtlCol="0" anchor="ctr"/>
          <a:lstStyle/>
          <a:p>
            <a:pPr algn="ctr" eaLnBrk="1" hangingPunct="1">
              <a:defRPr/>
            </a:pPr>
            <a:r>
              <a:rPr lang="en-US" sz="5400" dirty="0">
                <a:solidFill>
                  <a:srgbClr val="FFFF00"/>
                </a:solidFill>
                <a:effectLst>
                  <a:outerShdw blurRad="38100" dist="38100" dir="2700000" algn="tl">
                    <a:srgbClr val="FFFFFF"/>
                  </a:outerShdw>
                </a:effectLst>
              </a:rPr>
              <a:t>OPEN ENROLLMENT</a:t>
            </a:r>
          </a:p>
        </p:txBody>
      </p:sp>
      <p:graphicFrame>
        <p:nvGraphicFramePr>
          <p:cNvPr id="2" name="Object 1"/>
          <p:cNvGraphicFramePr>
            <a:graphicFrameLocks noChangeAspect="1"/>
          </p:cNvGraphicFramePr>
          <p:nvPr>
            <p:extLst>
              <p:ext uri="{D42A27DB-BD31-4B8C-83A1-F6EECF244321}">
                <p14:modId xmlns:p14="http://schemas.microsoft.com/office/powerpoint/2010/main" val="3007206955"/>
              </p:ext>
            </p:extLst>
          </p:nvPr>
        </p:nvGraphicFramePr>
        <p:xfrm>
          <a:off x="728663" y="1295400"/>
          <a:ext cx="7767637" cy="4730750"/>
        </p:xfrm>
        <a:graphic>
          <a:graphicData uri="http://schemas.openxmlformats.org/presentationml/2006/ole">
            <mc:AlternateContent xmlns:mc="http://schemas.openxmlformats.org/markup-compatibility/2006">
              <mc:Choice xmlns:v="urn:schemas-microsoft-com:vml" Requires="v">
                <p:oleObj spid="_x0000_s2095" name="Worksheet" r:id="rId6" imgW="5591067" imgH="3038503" progId="Excel.Sheet.8">
                  <p:embed/>
                </p:oleObj>
              </mc:Choice>
              <mc:Fallback>
                <p:oleObj name="Worksheet" r:id="rId6" imgW="5591067" imgH="3038503" progId="Excel.Sheet.8">
                  <p:embed/>
                  <p:pic>
                    <p:nvPicPr>
                      <p:cNvPr id="0" name=""/>
                      <p:cNvPicPr/>
                      <p:nvPr/>
                    </p:nvPicPr>
                    <p:blipFill>
                      <a:blip r:embed="rId7"/>
                      <a:stretch>
                        <a:fillRect/>
                      </a:stretch>
                    </p:blipFill>
                    <p:spPr>
                      <a:xfrm>
                        <a:off x="728663" y="1295400"/>
                        <a:ext cx="7767637" cy="4730750"/>
                      </a:xfrm>
                      <a:prstGeom prst="rect">
                        <a:avLst/>
                      </a:prstGeom>
                      <a:solidFill>
                        <a:srgbClr val="FFFFFF"/>
                      </a:solidFill>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hart 4"/>
          <p:cNvGraphicFramePr>
            <a:graphicFrameLocks/>
          </p:cNvGraphicFramePr>
          <p:nvPr>
            <p:extLst>
              <p:ext uri="{D42A27DB-BD31-4B8C-83A1-F6EECF244321}">
                <p14:modId xmlns:p14="http://schemas.microsoft.com/office/powerpoint/2010/main" val="3072315930"/>
              </p:ext>
            </p:extLst>
          </p:nvPr>
        </p:nvGraphicFramePr>
        <p:xfrm>
          <a:off x="685800" y="838200"/>
          <a:ext cx="7772399"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9"/>
            <a:ext cx="8382000" cy="609398"/>
          </a:xfrm>
        </p:spPr>
        <p:txBody>
          <a:bodyPr/>
          <a:lstStyle/>
          <a:p>
            <a:pPr algn="ctr"/>
            <a:r>
              <a:rPr lang="en-US" sz="4400" b="1" dirty="0">
                <a:solidFill>
                  <a:srgbClr val="FFFF00"/>
                </a:solidFill>
                <a:latin typeface="MS Gothic" pitchFamily="49" charset="-128"/>
                <a:ea typeface="MS Gothic" pitchFamily="49" charset="-128"/>
              </a:rPr>
              <a:t>LIGHTHOUSE LEARNING ACADEMY</a:t>
            </a:r>
            <a:endParaRPr lang="en-US" sz="4400" dirty="0">
              <a:solidFill>
                <a:srgbClr val="FFFF00"/>
              </a:solidFill>
              <a:latin typeface="MS Gothic" pitchFamily="49" charset="-128"/>
              <a:ea typeface="MS Gothic" pitchFamily="49" charset="-128"/>
            </a:endParaRPr>
          </a:p>
        </p:txBody>
      </p:sp>
      <p:sp>
        <p:nvSpPr>
          <p:cNvPr id="4" name="Content Placeholder 3"/>
          <p:cNvSpPr>
            <a:spLocks noGrp="1"/>
          </p:cNvSpPr>
          <p:nvPr>
            <p:ph idx="1"/>
          </p:nvPr>
        </p:nvSpPr>
        <p:spPr>
          <a:xfrm>
            <a:off x="381000" y="1412875"/>
            <a:ext cx="8382000" cy="4073525"/>
          </a:xfrm>
        </p:spPr>
        <p:txBody>
          <a:bodyPr/>
          <a:lstStyle/>
          <a:p>
            <a:pPr lvl="0">
              <a:buFont typeface="Wingdings" panose="05000000000000000000" pitchFamily="2" charset="2"/>
              <a:buChar char="v"/>
            </a:pPr>
            <a:r>
              <a:rPr lang="en-US" sz="2800" b="1" dirty="0">
                <a:solidFill>
                  <a:srgbClr val="F8F8F8"/>
                </a:solidFill>
                <a:latin typeface="MS Gothic" pitchFamily="49" charset="-128"/>
                <a:ea typeface="MS Gothic" pitchFamily="49" charset="-128"/>
              </a:rPr>
              <a:t>Programming for Two Rivers residents and open enrolled students</a:t>
            </a:r>
            <a:endParaRPr lang="en-US" sz="1000" dirty="0">
              <a:solidFill>
                <a:srgbClr val="F8F8F8"/>
              </a:solidFill>
              <a:latin typeface="MS Gothic" pitchFamily="49" charset="-128"/>
              <a:ea typeface="MS Gothic" pitchFamily="49" charset="-128"/>
            </a:endParaRPr>
          </a:p>
          <a:p>
            <a:pPr lvl="0">
              <a:buFont typeface="Wingdings" panose="05000000000000000000" pitchFamily="2" charset="2"/>
              <a:buChar char="v"/>
            </a:pPr>
            <a:r>
              <a:rPr lang="en-US" sz="2800" b="1" dirty="0">
                <a:solidFill>
                  <a:srgbClr val="F8F8F8"/>
                </a:solidFill>
                <a:latin typeface="MS Gothic" pitchFamily="49" charset="-128"/>
                <a:ea typeface="MS Gothic" pitchFamily="49" charset="-128"/>
              </a:rPr>
              <a:t>Student enrollment – </a:t>
            </a:r>
            <a:r>
              <a:rPr lang="en-US" sz="2800" b="1" dirty="0" smtClean="0">
                <a:solidFill>
                  <a:srgbClr val="F8F8F8"/>
                </a:solidFill>
                <a:latin typeface="MS Gothic" pitchFamily="49" charset="-128"/>
                <a:ea typeface="MS Gothic" pitchFamily="49" charset="-128"/>
              </a:rPr>
              <a:t>146</a:t>
            </a:r>
            <a:endParaRPr lang="en-US" sz="2800" b="1" dirty="0">
              <a:solidFill>
                <a:srgbClr val="F8F8F8"/>
              </a:solidFill>
              <a:latin typeface="MS Gothic" pitchFamily="49" charset="-128"/>
              <a:ea typeface="MS Gothic" pitchFamily="49" charset="-128"/>
            </a:endParaRPr>
          </a:p>
          <a:p>
            <a:pPr lvl="0"/>
            <a:endParaRPr lang="en-US" sz="1000" dirty="0">
              <a:solidFill>
                <a:srgbClr val="F8F8F8"/>
              </a:solidFill>
              <a:latin typeface="MS Gothic" pitchFamily="49" charset="-128"/>
              <a:ea typeface="MS Gothic" pitchFamily="49" charset="-128"/>
            </a:endParaRPr>
          </a:p>
          <a:p>
            <a:pPr lvl="0">
              <a:buFont typeface="Wingdings" panose="05000000000000000000" pitchFamily="2" charset="2"/>
              <a:buChar char="v"/>
            </a:pPr>
            <a:r>
              <a:rPr lang="en-US" sz="2800" b="1" dirty="0">
                <a:solidFill>
                  <a:srgbClr val="F8F8F8"/>
                </a:solidFill>
                <a:latin typeface="MS Gothic" pitchFamily="49" charset="-128"/>
                <a:ea typeface="MS Gothic" pitchFamily="49" charset="-128"/>
              </a:rPr>
              <a:t>Range 4K – 12</a:t>
            </a:r>
          </a:p>
          <a:p>
            <a:pPr lvl="0"/>
            <a:endParaRPr lang="en-US" sz="1000" dirty="0">
              <a:solidFill>
                <a:srgbClr val="F8F8F8"/>
              </a:solidFill>
              <a:latin typeface="MS Gothic" pitchFamily="49" charset="-128"/>
              <a:ea typeface="MS Gothic" pitchFamily="49" charset="-128"/>
            </a:endParaRPr>
          </a:p>
          <a:p>
            <a:pPr lvl="0">
              <a:buFont typeface="Wingdings" panose="05000000000000000000" pitchFamily="2" charset="2"/>
              <a:buChar char="v"/>
            </a:pPr>
            <a:r>
              <a:rPr lang="en-US" sz="2800" b="1" dirty="0">
                <a:solidFill>
                  <a:srgbClr val="F8F8F8"/>
                </a:solidFill>
                <a:latin typeface="MS Gothic" pitchFamily="49" charset="-128"/>
                <a:ea typeface="MS Gothic" pitchFamily="49" charset="-128"/>
              </a:rPr>
              <a:t>Current programming:  virtual, home-school and/or blended</a:t>
            </a:r>
            <a:endParaRPr lang="en-US" sz="2800" dirty="0">
              <a:solidFill>
                <a:srgbClr val="F8F8F8"/>
              </a:solidFill>
              <a:latin typeface="MS Gothic" pitchFamily="49" charset="-128"/>
              <a:ea typeface="MS Gothic" pitchFamily="49" charset="-128"/>
            </a:endParaRP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1026"/>
          <p:cNvSpPr>
            <a:spLocks noGrp="1" noChangeArrowheads="1"/>
          </p:cNvSpPr>
          <p:nvPr>
            <p:ph type="title" idx="4294967295"/>
          </p:nvPr>
        </p:nvSpPr>
        <p:spPr>
          <a:xfrm>
            <a:off x="381000" y="533400"/>
            <a:ext cx="8610600" cy="476250"/>
          </a:xfrm>
        </p:spPr>
        <p:txBody>
          <a:bodyPr lIns="91440" tIns="45720" rIns="91440" bIns="45720" anchor="ctr"/>
          <a:lstStyle/>
          <a:p>
            <a:pPr algn="ctr" eaLnBrk="1" hangingPunct="1"/>
            <a:r>
              <a:rPr lang="en-US" altLang="en-US" sz="2800" b="1" u="sng" dirty="0">
                <a:solidFill>
                  <a:schemeClr val="accent2">
                    <a:lumMod val="60000"/>
                    <a:lumOff val="40000"/>
                  </a:schemeClr>
                </a:solidFill>
                <a:latin typeface="Comic Sans MS" pitchFamily="66" charset="0"/>
              </a:rPr>
              <a:t>FUND 10 BUDGET INCREASE INFORMATION</a:t>
            </a:r>
            <a:endParaRPr lang="en-US" altLang="en-US" sz="2800" u="sng" dirty="0">
              <a:solidFill>
                <a:schemeClr val="accent2">
                  <a:lumMod val="60000"/>
                  <a:lumOff val="40000"/>
                </a:schemeClr>
              </a:solidFill>
              <a:latin typeface="Comic Sans MS" pitchFamily="66" charset="0"/>
            </a:endParaRPr>
          </a:p>
        </p:txBody>
      </p:sp>
      <p:sp>
        <p:nvSpPr>
          <p:cNvPr id="67587" name="Rectangle 1027"/>
          <p:cNvSpPr>
            <a:spLocks noGrp="1" noChangeArrowheads="1"/>
          </p:cNvSpPr>
          <p:nvPr>
            <p:ph type="body" idx="4294967295"/>
          </p:nvPr>
        </p:nvSpPr>
        <p:spPr>
          <a:xfrm>
            <a:off x="152400" y="1219200"/>
            <a:ext cx="8991600" cy="3967163"/>
          </a:xfrm>
        </p:spPr>
        <p:txBody>
          <a:bodyPr lIns="91440" tIns="45720" rIns="91440" bIns="45720"/>
          <a:lstStyle/>
          <a:p>
            <a:pPr eaLnBrk="1" hangingPunct="1">
              <a:lnSpc>
                <a:spcPct val="80000"/>
              </a:lnSpc>
              <a:buFontTx/>
              <a:buNone/>
              <a:defRPr/>
            </a:pPr>
            <a:endParaRPr lang="en-US" altLang="en-US" sz="1600" b="1" i="1" u="sng" dirty="0">
              <a:solidFill>
                <a:srgbClr val="FFFF00"/>
              </a:solidFill>
              <a:effectLst>
                <a:outerShdw blurRad="38100" dist="38100" dir="2700000" algn="tl">
                  <a:srgbClr val="FFFFFF"/>
                </a:outerShdw>
              </a:effectLst>
            </a:endParaRPr>
          </a:p>
          <a:p>
            <a:pPr eaLnBrk="1" hangingPunct="1">
              <a:lnSpc>
                <a:spcPct val="80000"/>
              </a:lnSpc>
              <a:buFontTx/>
              <a:buNone/>
              <a:defRPr/>
            </a:pPr>
            <a:r>
              <a:rPr lang="en-US" altLang="en-US" sz="2100" b="1" dirty="0" smtClean="0">
                <a:solidFill>
                  <a:srgbClr val="F8F8F8"/>
                </a:solidFill>
                <a:latin typeface="Tahoma" pitchFamily="34" charset="0"/>
              </a:rPr>
              <a:t>2019-20 </a:t>
            </a:r>
            <a:r>
              <a:rPr lang="en-US" altLang="en-US" sz="2100" b="1" dirty="0">
                <a:solidFill>
                  <a:srgbClr val="F8F8F8"/>
                </a:solidFill>
                <a:latin typeface="Tahoma" pitchFamily="34" charset="0"/>
              </a:rPr>
              <a:t>Actual General Fund Expenditures                 </a:t>
            </a:r>
            <a:r>
              <a:rPr lang="en-US" altLang="en-US" sz="2100" b="1" dirty="0" smtClean="0">
                <a:solidFill>
                  <a:srgbClr val="F8F8F8"/>
                </a:solidFill>
                <a:latin typeface="Tahoma" pitchFamily="34" charset="0"/>
              </a:rPr>
              <a:t>$20,235,470</a:t>
            </a:r>
            <a:endParaRPr lang="en-US" altLang="en-US" sz="2100" b="1" dirty="0">
              <a:solidFill>
                <a:srgbClr val="F8F8F8"/>
              </a:solidFill>
              <a:latin typeface="Tahoma" pitchFamily="34" charset="0"/>
            </a:endParaRPr>
          </a:p>
          <a:p>
            <a:pPr eaLnBrk="1" hangingPunct="1">
              <a:lnSpc>
                <a:spcPct val="80000"/>
              </a:lnSpc>
              <a:buFontTx/>
              <a:buNone/>
              <a:defRPr/>
            </a:pPr>
            <a:endParaRPr lang="en-US" altLang="en-US" sz="2100" b="1" dirty="0">
              <a:solidFill>
                <a:srgbClr val="F8F8F8"/>
              </a:solidFill>
              <a:latin typeface="Tahoma" pitchFamily="34" charset="0"/>
            </a:endParaRPr>
          </a:p>
          <a:p>
            <a:pPr eaLnBrk="1" hangingPunct="1">
              <a:lnSpc>
                <a:spcPct val="80000"/>
              </a:lnSpc>
              <a:buFontTx/>
              <a:buNone/>
              <a:defRPr/>
            </a:pPr>
            <a:r>
              <a:rPr lang="en-US" altLang="en-US" sz="2100" b="1" dirty="0" smtClean="0">
                <a:solidFill>
                  <a:srgbClr val="F8F8F8"/>
                </a:solidFill>
                <a:latin typeface="Tahoma" pitchFamily="34" charset="0"/>
              </a:rPr>
              <a:t>2020-21 </a:t>
            </a:r>
            <a:r>
              <a:rPr lang="en-US" altLang="en-US" sz="2100" b="1" dirty="0">
                <a:solidFill>
                  <a:srgbClr val="F8F8F8"/>
                </a:solidFill>
                <a:latin typeface="Tahoma" pitchFamily="34" charset="0"/>
              </a:rPr>
              <a:t>Budgeted General </a:t>
            </a:r>
            <a:r>
              <a:rPr lang="en-US" altLang="en-US" sz="2100" b="1" dirty="0" err="1">
                <a:solidFill>
                  <a:srgbClr val="F8F8F8"/>
                </a:solidFill>
                <a:latin typeface="Tahoma" pitchFamily="34" charset="0"/>
              </a:rPr>
              <a:t>Fd</a:t>
            </a:r>
            <a:r>
              <a:rPr lang="en-US" altLang="en-US" sz="2100" b="1" dirty="0">
                <a:solidFill>
                  <a:srgbClr val="F8F8F8"/>
                </a:solidFill>
                <a:latin typeface="Tahoma" pitchFamily="34" charset="0"/>
              </a:rPr>
              <a:t> Expenditures               </a:t>
            </a:r>
            <a:r>
              <a:rPr lang="en-US" altLang="en-US" sz="2100" b="1" dirty="0" smtClean="0">
                <a:solidFill>
                  <a:srgbClr val="F8F8F8"/>
                </a:solidFill>
                <a:latin typeface="Tahoma" pitchFamily="34" charset="0"/>
              </a:rPr>
              <a:t>$21,435,207</a:t>
            </a:r>
            <a:endParaRPr lang="en-US" altLang="en-US" sz="2100" b="1" dirty="0">
              <a:solidFill>
                <a:srgbClr val="F8F8F8"/>
              </a:solidFill>
              <a:latin typeface="Tahoma" pitchFamily="34" charset="0"/>
            </a:endParaRPr>
          </a:p>
          <a:p>
            <a:pPr eaLnBrk="1" hangingPunct="1">
              <a:lnSpc>
                <a:spcPct val="80000"/>
              </a:lnSpc>
              <a:buFontTx/>
              <a:buNone/>
              <a:defRPr/>
            </a:pPr>
            <a:r>
              <a:rPr lang="en-US" altLang="en-US" sz="2100" b="1" dirty="0">
                <a:solidFill>
                  <a:srgbClr val="F8F8F8"/>
                </a:solidFill>
                <a:latin typeface="Tahoma" pitchFamily="34" charset="0"/>
              </a:rPr>
              <a:t>Less:  Amount budgeted from Fund Balance	           </a:t>
            </a:r>
            <a:r>
              <a:rPr lang="en-US" altLang="en-US" sz="2100" b="1" dirty="0" smtClean="0">
                <a:solidFill>
                  <a:srgbClr val="F8F8F8"/>
                </a:solidFill>
                <a:latin typeface="Tahoma" pitchFamily="34" charset="0"/>
              </a:rPr>
              <a:t> </a:t>
            </a:r>
            <a:r>
              <a:rPr lang="en-US" altLang="en-US" sz="2100" b="1" u="sng" dirty="0" smtClean="0">
                <a:solidFill>
                  <a:srgbClr val="F8F8F8"/>
                </a:solidFill>
                <a:latin typeface="Tahoma" pitchFamily="34" charset="0"/>
              </a:rPr>
              <a:t>($92,958)</a:t>
            </a:r>
            <a:endParaRPr lang="en-US" altLang="en-US" sz="2100" b="1" u="sng" dirty="0">
              <a:solidFill>
                <a:srgbClr val="F8F8F8"/>
              </a:solidFill>
              <a:latin typeface="Tahoma" pitchFamily="34" charset="0"/>
            </a:endParaRPr>
          </a:p>
          <a:p>
            <a:pPr eaLnBrk="1" hangingPunct="1">
              <a:lnSpc>
                <a:spcPct val="80000"/>
              </a:lnSpc>
              <a:buFontTx/>
              <a:buNone/>
              <a:defRPr/>
            </a:pPr>
            <a:r>
              <a:rPr lang="en-US" altLang="en-US" sz="2100" b="1" dirty="0">
                <a:solidFill>
                  <a:srgbClr val="F8F8F8"/>
                </a:solidFill>
                <a:latin typeface="Tahoma" pitchFamily="34" charset="0"/>
              </a:rPr>
              <a:t>	Net </a:t>
            </a:r>
            <a:r>
              <a:rPr lang="en-US" altLang="en-US" sz="2100" b="1" dirty="0" smtClean="0">
                <a:solidFill>
                  <a:srgbClr val="F8F8F8"/>
                </a:solidFill>
                <a:latin typeface="Tahoma" pitchFamily="34" charset="0"/>
              </a:rPr>
              <a:t>2020-21 </a:t>
            </a:r>
            <a:r>
              <a:rPr lang="en-US" altLang="en-US" sz="2100" b="1" dirty="0">
                <a:solidFill>
                  <a:srgbClr val="F8F8F8"/>
                </a:solidFill>
                <a:latin typeface="Tahoma" pitchFamily="34" charset="0"/>
              </a:rPr>
              <a:t>Expenditures-Excl. Fund Balance       $</a:t>
            </a:r>
            <a:r>
              <a:rPr lang="en-US" altLang="en-US" sz="2100" b="1" dirty="0" smtClean="0">
                <a:solidFill>
                  <a:srgbClr val="F8F8F8"/>
                </a:solidFill>
                <a:latin typeface="Tahoma" pitchFamily="34" charset="0"/>
              </a:rPr>
              <a:t>21,342,249</a:t>
            </a:r>
            <a:endParaRPr lang="en-US" altLang="en-US" sz="2100" b="1" dirty="0">
              <a:solidFill>
                <a:srgbClr val="F8F8F8"/>
              </a:solidFill>
              <a:latin typeface="Tahoma" pitchFamily="34" charset="0"/>
            </a:endParaRPr>
          </a:p>
          <a:p>
            <a:pPr eaLnBrk="1" hangingPunct="1">
              <a:lnSpc>
                <a:spcPct val="80000"/>
              </a:lnSpc>
              <a:buFontTx/>
              <a:buNone/>
              <a:defRPr/>
            </a:pPr>
            <a:endParaRPr lang="en-US" altLang="en-US" sz="2100" b="1" dirty="0">
              <a:solidFill>
                <a:srgbClr val="F8F8F8"/>
              </a:solidFill>
              <a:latin typeface="Tahoma" pitchFamily="34" charset="0"/>
            </a:endParaRPr>
          </a:p>
          <a:p>
            <a:pPr eaLnBrk="1" hangingPunct="1">
              <a:lnSpc>
                <a:spcPct val="80000"/>
              </a:lnSpc>
              <a:buFontTx/>
              <a:buNone/>
              <a:defRPr/>
            </a:pPr>
            <a:r>
              <a:rPr lang="en-US" altLang="en-US" sz="2100" b="1" dirty="0">
                <a:solidFill>
                  <a:srgbClr val="F8F8F8"/>
                </a:solidFill>
                <a:latin typeface="Tahoma" pitchFamily="34" charset="0"/>
              </a:rPr>
              <a:t>TOTAL BUDGET INCREASE		        	     	     </a:t>
            </a:r>
            <a:r>
              <a:rPr lang="en-US" altLang="en-US" sz="2100" b="1" dirty="0" smtClean="0">
                <a:solidFill>
                  <a:srgbClr val="F8F8F8"/>
                </a:solidFill>
                <a:latin typeface="Tahoma" pitchFamily="34" charset="0"/>
              </a:rPr>
              <a:t> $1,106,779 </a:t>
            </a:r>
            <a:endParaRPr lang="en-US" altLang="en-US" sz="2100" b="1" dirty="0">
              <a:solidFill>
                <a:srgbClr val="F8F8F8"/>
              </a:solidFill>
              <a:latin typeface="Tahoma" pitchFamily="34" charset="0"/>
            </a:endParaRPr>
          </a:p>
          <a:p>
            <a:pPr eaLnBrk="1" hangingPunct="1">
              <a:lnSpc>
                <a:spcPct val="80000"/>
              </a:lnSpc>
              <a:buFontTx/>
              <a:buNone/>
              <a:defRPr/>
            </a:pPr>
            <a:endParaRPr lang="en-US" altLang="en-US" sz="800" b="1" dirty="0">
              <a:solidFill>
                <a:srgbClr val="F8F8F8"/>
              </a:solidFill>
              <a:latin typeface="Tahoma" pitchFamily="34" charset="0"/>
            </a:endParaRPr>
          </a:p>
          <a:p>
            <a:pPr eaLnBrk="1" hangingPunct="1">
              <a:lnSpc>
                <a:spcPct val="80000"/>
              </a:lnSpc>
              <a:buFontTx/>
              <a:buNone/>
              <a:defRPr/>
            </a:pPr>
            <a:r>
              <a:rPr lang="en-US" altLang="en-US" sz="2100" b="1" dirty="0">
                <a:solidFill>
                  <a:srgbClr val="F8F8F8"/>
                </a:solidFill>
                <a:latin typeface="Tahoma" pitchFamily="34" charset="0"/>
              </a:rPr>
              <a:t>           % BUDGET INCREASE                                             </a:t>
            </a:r>
            <a:r>
              <a:rPr lang="en-US" altLang="en-US" sz="2100" b="1" dirty="0" smtClean="0">
                <a:solidFill>
                  <a:srgbClr val="F8F8F8"/>
                </a:solidFill>
                <a:latin typeface="Tahoma" pitchFamily="34" charset="0"/>
              </a:rPr>
              <a:t>5.47%</a:t>
            </a:r>
            <a:endParaRPr lang="en-US" altLang="en-US" sz="2100" b="1" dirty="0">
              <a:solidFill>
                <a:srgbClr val="F8F8F8"/>
              </a:solidFill>
              <a:latin typeface="Tahoma" pitchFamily="34" charset="0"/>
            </a:endParaRPr>
          </a:p>
          <a:p>
            <a:pPr eaLnBrk="1" hangingPunct="1">
              <a:lnSpc>
                <a:spcPct val="80000"/>
              </a:lnSpc>
              <a:buFontTx/>
              <a:buNone/>
              <a:defRPr/>
            </a:pPr>
            <a:endParaRPr lang="en-US" altLang="en-US" sz="2100" b="1" dirty="0">
              <a:latin typeface="Tahoma"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5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680048936"/>
              </p:ext>
            </p:extLst>
          </p:nvPr>
        </p:nvGraphicFramePr>
        <p:xfrm>
          <a:off x="685800" y="762000"/>
          <a:ext cx="79248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800100" y="381000"/>
            <a:ext cx="7543800" cy="996950"/>
          </a:xfrm>
        </p:spPr>
        <p:txBody>
          <a:bodyPr lIns="91440" tIns="45720" rIns="91440" bIns="45720" rtlCol="0" anchor="ctr"/>
          <a:lstStyle/>
          <a:p>
            <a:pPr algn="ctr" eaLnBrk="1" hangingPunct="1">
              <a:defRPr/>
            </a:pPr>
            <a:r>
              <a:rPr lang="en-US" sz="3300" b="1" i="1" u="sng" dirty="0">
                <a:solidFill>
                  <a:srgbClr val="FF6600"/>
                </a:solidFill>
                <a:effectLst>
                  <a:outerShdw blurRad="38100" dist="38100" dir="2700000" algn="tl">
                    <a:srgbClr val="FFFFFF"/>
                  </a:outerShdw>
                </a:effectLst>
                <a:latin typeface="High Tower Text" pitchFamily="18" charset="0"/>
              </a:rPr>
              <a:t>FUND 73 – EMPLOYEE BENEFIT TRUST FUND SUMMARY</a:t>
            </a:r>
          </a:p>
        </p:txBody>
      </p:sp>
      <p:sp>
        <p:nvSpPr>
          <p:cNvPr id="82947" name="Rectangle 3"/>
          <p:cNvSpPr>
            <a:spLocks noGrp="1" noChangeArrowheads="1"/>
          </p:cNvSpPr>
          <p:nvPr>
            <p:ph type="body" idx="4294967295"/>
          </p:nvPr>
        </p:nvSpPr>
        <p:spPr>
          <a:xfrm>
            <a:off x="243281" y="1828800"/>
            <a:ext cx="8915400" cy="3962400"/>
          </a:xfrm>
        </p:spPr>
        <p:txBody>
          <a:bodyPr lIns="91440" tIns="45720" rIns="91440" bIns="45720"/>
          <a:lstStyle/>
          <a:p>
            <a:pPr eaLnBrk="1" hangingPunct="1">
              <a:lnSpc>
                <a:spcPct val="80000"/>
              </a:lnSpc>
              <a:buFontTx/>
              <a:buNone/>
            </a:pPr>
            <a:r>
              <a:rPr lang="en-US" altLang="en-US" sz="2000" b="1" dirty="0">
                <a:solidFill>
                  <a:srgbClr val="F8F8F8"/>
                </a:solidFill>
                <a:latin typeface="Microsoft Sans Serif" pitchFamily="34" charset="0"/>
              </a:rPr>
              <a:t>Balance of the trust – June 30, </a:t>
            </a:r>
            <a:r>
              <a:rPr lang="en-US" altLang="en-US" sz="2000" b="1" dirty="0" smtClean="0">
                <a:solidFill>
                  <a:srgbClr val="F8F8F8"/>
                </a:solidFill>
                <a:latin typeface="Microsoft Sans Serif" pitchFamily="34" charset="0"/>
              </a:rPr>
              <a:t>2020</a:t>
            </a:r>
            <a:r>
              <a:rPr lang="en-US" altLang="en-US" sz="2000" b="1" dirty="0">
                <a:solidFill>
                  <a:srgbClr val="F8F8F8"/>
                </a:solidFill>
                <a:latin typeface="Microsoft Sans Serif" pitchFamily="34" charset="0"/>
              </a:rPr>
              <a:t>		                         </a:t>
            </a:r>
            <a:r>
              <a:rPr lang="en-US" altLang="en-US" sz="2000" b="1" dirty="0" smtClean="0">
                <a:solidFill>
                  <a:srgbClr val="F8F8F8"/>
                </a:solidFill>
                <a:latin typeface="Microsoft Sans Serif" pitchFamily="34" charset="0"/>
              </a:rPr>
              <a:t>$744,744.70</a:t>
            </a:r>
            <a:endParaRPr lang="en-US" altLang="en-US" sz="2000" b="1" dirty="0">
              <a:solidFill>
                <a:srgbClr val="F8F8F8"/>
              </a:solidFill>
              <a:latin typeface="Microsoft Sans Serif" pitchFamily="34" charset="0"/>
            </a:endParaRPr>
          </a:p>
          <a:p>
            <a:pPr eaLnBrk="1" hangingPunct="1">
              <a:lnSpc>
                <a:spcPct val="80000"/>
              </a:lnSpc>
              <a:buFontTx/>
              <a:buNone/>
            </a:pPr>
            <a:endParaRPr lang="en-US" altLang="en-US" sz="2000" b="1" dirty="0">
              <a:latin typeface="Microsoft Sans Serif" pitchFamily="34" charset="0"/>
            </a:endParaRPr>
          </a:p>
          <a:p>
            <a:pPr eaLnBrk="1" hangingPunct="1">
              <a:lnSpc>
                <a:spcPct val="80000"/>
              </a:lnSpc>
              <a:buFontTx/>
              <a:buNone/>
            </a:pPr>
            <a:r>
              <a:rPr lang="en-US" altLang="en-US" sz="2000" b="1" dirty="0">
                <a:solidFill>
                  <a:srgbClr val="F8F8F8"/>
                </a:solidFill>
                <a:latin typeface="Microsoft Sans Serif" pitchFamily="34" charset="0"/>
              </a:rPr>
              <a:t>Investment Return – June 30, </a:t>
            </a:r>
            <a:r>
              <a:rPr lang="en-US" altLang="en-US" sz="2000" b="1" dirty="0" smtClean="0">
                <a:solidFill>
                  <a:srgbClr val="F8F8F8"/>
                </a:solidFill>
                <a:latin typeface="Microsoft Sans Serif" pitchFamily="34" charset="0"/>
              </a:rPr>
              <a:t>2020</a:t>
            </a:r>
            <a:r>
              <a:rPr lang="en-US" altLang="en-US" sz="2000" b="1" dirty="0">
                <a:solidFill>
                  <a:srgbClr val="F8F8F8"/>
                </a:solidFill>
                <a:latin typeface="Microsoft Sans Serif" pitchFamily="34" charset="0"/>
              </a:rPr>
              <a:t>	                                        </a:t>
            </a:r>
            <a:r>
              <a:rPr lang="en-US" altLang="en-US" sz="2000" b="1" dirty="0" smtClean="0">
                <a:solidFill>
                  <a:srgbClr val="F8F8F8"/>
                </a:solidFill>
                <a:latin typeface="Microsoft Sans Serif" pitchFamily="34" charset="0"/>
              </a:rPr>
              <a:t>$12,670.60</a:t>
            </a:r>
            <a:endParaRPr lang="en-US" altLang="en-US" sz="2000" b="1" dirty="0">
              <a:solidFill>
                <a:srgbClr val="F8F8F8"/>
              </a:solidFill>
              <a:latin typeface="Microsoft Sans Serif" pitchFamily="34" charset="0"/>
            </a:endParaRPr>
          </a:p>
          <a:p>
            <a:pPr eaLnBrk="1" hangingPunct="1">
              <a:lnSpc>
                <a:spcPct val="80000"/>
              </a:lnSpc>
              <a:buFontTx/>
              <a:buNone/>
            </a:pPr>
            <a:endParaRPr lang="en-US" altLang="en-US" sz="2000" b="1" dirty="0">
              <a:solidFill>
                <a:srgbClr val="F8F8F8"/>
              </a:solidFill>
              <a:latin typeface="Microsoft Sans Serif" pitchFamily="34" charset="0"/>
            </a:endParaRPr>
          </a:p>
          <a:p>
            <a:pPr eaLnBrk="1" hangingPunct="1">
              <a:lnSpc>
                <a:spcPct val="80000"/>
              </a:lnSpc>
              <a:buFontTx/>
              <a:buNone/>
            </a:pPr>
            <a:r>
              <a:rPr lang="en-US" altLang="en-US" sz="2000" b="1" dirty="0">
                <a:solidFill>
                  <a:srgbClr val="F8F8F8"/>
                </a:solidFill>
                <a:latin typeface="Microsoft Sans Serif" pitchFamily="34" charset="0"/>
              </a:rPr>
              <a:t>Contributions – July 1, </a:t>
            </a:r>
            <a:r>
              <a:rPr lang="en-US" altLang="en-US" sz="2000" b="1" dirty="0" smtClean="0">
                <a:solidFill>
                  <a:srgbClr val="F8F8F8"/>
                </a:solidFill>
                <a:latin typeface="Microsoft Sans Serif" pitchFamily="34" charset="0"/>
              </a:rPr>
              <a:t>2019 </a:t>
            </a:r>
            <a:r>
              <a:rPr lang="en-US" altLang="en-US" sz="2000" b="1" dirty="0">
                <a:solidFill>
                  <a:srgbClr val="F8F8F8"/>
                </a:solidFill>
                <a:latin typeface="Microsoft Sans Serif" pitchFamily="34" charset="0"/>
              </a:rPr>
              <a:t>to June 30, </a:t>
            </a:r>
            <a:r>
              <a:rPr lang="en-US" altLang="en-US" sz="2000" b="1" dirty="0" smtClean="0">
                <a:solidFill>
                  <a:srgbClr val="F8F8F8"/>
                </a:solidFill>
                <a:latin typeface="Microsoft Sans Serif" pitchFamily="34" charset="0"/>
              </a:rPr>
              <a:t>2020                               $409,270.77</a:t>
            </a:r>
            <a:endParaRPr lang="en-US" altLang="en-US" sz="2000" b="1" dirty="0">
              <a:solidFill>
                <a:srgbClr val="F8F8F8"/>
              </a:solidFill>
              <a:latin typeface="Microsoft Sans Serif" pitchFamily="34" charset="0"/>
            </a:endParaRPr>
          </a:p>
          <a:p>
            <a:pPr eaLnBrk="1" hangingPunct="1">
              <a:lnSpc>
                <a:spcPct val="80000"/>
              </a:lnSpc>
              <a:buFontTx/>
              <a:buNone/>
            </a:pPr>
            <a:endParaRPr lang="en-US" altLang="en-US" sz="2000" b="1" dirty="0">
              <a:solidFill>
                <a:srgbClr val="F8F8F8"/>
              </a:solidFill>
              <a:latin typeface="Microsoft Sans Serif" pitchFamily="34" charset="0"/>
            </a:endParaRPr>
          </a:p>
          <a:p>
            <a:pPr eaLnBrk="1" hangingPunct="1">
              <a:lnSpc>
                <a:spcPct val="80000"/>
              </a:lnSpc>
              <a:buFontTx/>
              <a:buNone/>
            </a:pPr>
            <a:r>
              <a:rPr lang="en-US" altLang="en-US" sz="2000" b="1" dirty="0">
                <a:solidFill>
                  <a:srgbClr val="F8F8F8"/>
                </a:solidFill>
                <a:latin typeface="Microsoft Sans Serif" pitchFamily="34" charset="0"/>
              </a:rPr>
              <a:t>Distributions – July 1, </a:t>
            </a:r>
            <a:r>
              <a:rPr lang="en-US" altLang="en-US" sz="2000" b="1" dirty="0" smtClean="0">
                <a:solidFill>
                  <a:srgbClr val="F8F8F8"/>
                </a:solidFill>
                <a:latin typeface="Microsoft Sans Serif" pitchFamily="34" charset="0"/>
              </a:rPr>
              <a:t>2019 </a:t>
            </a:r>
            <a:r>
              <a:rPr lang="en-US" altLang="en-US" sz="2000" b="1" dirty="0">
                <a:solidFill>
                  <a:srgbClr val="F8F8F8"/>
                </a:solidFill>
                <a:latin typeface="Microsoft Sans Serif" pitchFamily="34" charset="0"/>
              </a:rPr>
              <a:t>to June 30, </a:t>
            </a:r>
            <a:r>
              <a:rPr lang="en-US" altLang="en-US" sz="2000" b="1" dirty="0" smtClean="0">
                <a:solidFill>
                  <a:srgbClr val="F8F8F8"/>
                </a:solidFill>
                <a:latin typeface="Microsoft Sans Serif" pitchFamily="34" charset="0"/>
              </a:rPr>
              <a:t>2020                                </a:t>
            </a:r>
            <a:r>
              <a:rPr lang="en-US" altLang="en-US" sz="2000" b="1" dirty="0">
                <a:solidFill>
                  <a:srgbClr val="F8F8F8"/>
                </a:solidFill>
                <a:latin typeface="Microsoft Sans Serif" pitchFamily="34" charset="0"/>
              </a:rPr>
              <a:t>$</a:t>
            </a:r>
            <a:r>
              <a:rPr lang="en-US" altLang="en-US" sz="2000" b="1" dirty="0" smtClean="0">
                <a:solidFill>
                  <a:srgbClr val="F8F8F8"/>
                </a:solidFill>
                <a:latin typeface="Microsoft Sans Serif" pitchFamily="34" charset="0"/>
              </a:rPr>
              <a:t>374,270.77</a:t>
            </a:r>
            <a:endParaRPr lang="en-US" altLang="en-US" sz="2000" b="1" dirty="0">
              <a:solidFill>
                <a:srgbClr val="F8F8F8"/>
              </a:solidFill>
              <a:latin typeface="Microsoft Sans Serif" pitchFamily="34" charset="0"/>
            </a:endParaRPr>
          </a:p>
          <a:p>
            <a:pPr eaLnBrk="1" hangingPunct="1">
              <a:lnSpc>
                <a:spcPct val="80000"/>
              </a:lnSpc>
              <a:buFontTx/>
              <a:buNone/>
            </a:pPr>
            <a:endParaRPr lang="en-US" altLang="en-US" sz="2000" b="1" dirty="0">
              <a:solidFill>
                <a:srgbClr val="F8F8F8"/>
              </a:solidFill>
              <a:latin typeface="Microsoft Sans Serif" pitchFamily="34" charset="0"/>
            </a:endParaRPr>
          </a:p>
          <a:p>
            <a:pPr eaLnBrk="1" hangingPunct="1">
              <a:lnSpc>
                <a:spcPct val="80000"/>
              </a:lnSpc>
              <a:buFontTx/>
              <a:buNone/>
            </a:pPr>
            <a:r>
              <a:rPr lang="en-US" altLang="en-US" sz="2000" b="1" dirty="0">
                <a:solidFill>
                  <a:srgbClr val="F8F8F8"/>
                </a:solidFill>
                <a:latin typeface="Microsoft Sans Serif" pitchFamily="34" charset="0"/>
              </a:rPr>
              <a:t>Investment Manager:</a:t>
            </a:r>
          </a:p>
          <a:p>
            <a:pPr eaLnBrk="1" hangingPunct="1">
              <a:lnSpc>
                <a:spcPct val="80000"/>
              </a:lnSpc>
              <a:buFontTx/>
              <a:buNone/>
            </a:pPr>
            <a:r>
              <a:rPr lang="en-US" altLang="en-US" sz="2000" b="1" dirty="0">
                <a:solidFill>
                  <a:srgbClr val="F8F8F8"/>
                </a:solidFill>
                <a:latin typeface="Microsoft Sans Serif" pitchFamily="34" charset="0"/>
              </a:rPr>
              <a:t>       Trust Administrator:      </a:t>
            </a:r>
            <a:r>
              <a:rPr lang="en-US" altLang="en-US" sz="2000" b="1" dirty="0" err="1">
                <a:solidFill>
                  <a:srgbClr val="F8F8F8"/>
                </a:solidFill>
                <a:latin typeface="Microsoft Sans Serif" pitchFamily="34" charset="0"/>
              </a:rPr>
              <a:t>MidAmerica</a:t>
            </a:r>
            <a:r>
              <a:rPr lang="en-US" altLang="en-US" sz="2000" b="1" dirty="0">
                <a:solidFill>
                  <a:srgbClr val="F8F8F8"/>
                </a:solidFill>
                <a:latin typeface="Microsoft Sans Serif" pitchFamily="34" charset="0"/>
              </a:rPr>
              <a:t> Administrative &amp;</a:t>
            </a:r>
          </a:p>
          <a:p>
            <a:pPr eaLnBrk="1" hangingPunct="1">
              <a:lnSpc>
                <a:spcPct val="80000"/>
              </a:lnSpc>
              <a:buFontTx/>
              <a:buNone/>
            </a:pPr>
            <a:r>
              <a:rPr lang="en-US" altLang="en-US" sz="2000" b="1" dirty="0">
                <a:solidFill>
                  <a:srgbClr val="F8F8F8"/>
                </a:solidFill>
                <a:latin typeface="Microsoft Sans Serif" pitchFamily="34" charset="0"/>
              </a:rPr>
              <a:t>				      Retirement Solutions, Inc. </a:t>
            </a:r>
          </a:p>
          <a:p>
            <a:pPr eaLnBrk="1" hangingPunct="1">
              <a:lnSpc>
                <a:spcPct val="80000"/>
              </a:lnSpc>
              <a:buFontTx/>
              <a:buNone/>
            </a:pPr>
            <a:r>
              <a:rPr lang="en-US" altLang="en-US" sz="2000" b="1" dirty="0">
                <a:solidFill>
                  <a:srgbClr val="F8F8F8"/>
                </a:solidFill>
                <a:latin typeface="Microsoft Sans Serif" pitchFamily="34" charset="0"/>
              </a:rPr>
              <a:t>       Custodians of the Trust:     AUL – Rate of Return </a:t>
            </a:r>
            <a:r>
              <a:rPr lang="en-US" altLang="en-US" sz="2000" b="1" dirty="0" smtClean="0">
                <a:solidFill>
                  <a:srgbClr val="F8F8F8"/>
                </a:solidFill>
                <a:latin typeface="Microsoft Sans Serif" pitchFamily="34" charset="0"/>
              </a:rPr>
              <a:t>1.80</a:t>
            </a:r>
            <a:r>
              <a:rPr lang="en-US" altLang="en-US" sz="2000" b="1" dirty="0">
                <a:solidFill>
                  <a:srgbClr val="F8F8F8"/>
                </a:solidFill>
                <a:latin typeface="Microsoft Sans Serif" pitchFamily="34" charset="0"/>
              </a:rPr>
              <a:t>%</a:t>
            </a:r>
          </a:p>
          <a:p>
            <a:pPr eaLnBrk="1" hangingPunct="1">
              <a:lnSpc>
                <a:spcPct val="80000"/>
              </a:lnSpc>
              <a:buFontTx/>
              <a:buNone/>
            </a:pPr>
            <a:r>
              <a:rPr lang="en-US" altLang="en-US" sz="2000" b="1" dirty="0">
                <a:solidFill>
                  <a:srgbClr val="F8F8F8"/>
                </a:solidFill>
                <a:latin typeface="Microsoft Sans Serif" pitchFamily="34"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circle(in)">
                                      <p:cBhvr>
                                        <p:cTn id="7" dur="1000"/>
                                        <p:tgtEl>
                                          <p:spTgt spid="82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fade">
                                      <p:cBhvr>
                                        <p:cTn id="12" dur="500"/>
                                        <p:tgtEl>
                                          <p:spTgt spid="82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fade">
                                      <p:cBhvr>
                                        <p:cTn id="17" dur="500"/>
                                        <p:tgtEl>
                                          <p:spTgt spid="829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947">
                                            <p:txEl>
                                              <p:pRg st="4" end="4"/>
                                            </p:txEl>
                                          </p:spTgt>
                                        </p:tgtEl>
                                        <p:attrNameLst>
                                          <p:attrName>style.visibility</p:attrName>
                                        </p:attrNameLst>
                                      </p:cBhvr>
                                      <p:to>
                                        <p:strVal val="visible"/>
                                      </p:to>
                                    </p:set>
                                    <p:animEffect transition="in" filter="fade">
                                      <p:cBhvr>
                                        <p:cTn id="22" dur="500"/>
                                        <p:tgtEl>
                                          <p:spTgt spid="8294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2947">
                                            <p:txEl>
                                              <p:pRg st="6" end="6"/>
                                            </p:txEl>
                                          </p:spTgt>
                                        </p:tgtEl>
                                        <p:attrNameLst>
                                          <p:attrName>style.visibility</p:attrName>
                                        </p:attrNameLst>
                                      </p:cBhvr>
                                      <p:to>
                                        <p:strVal val="visible"/>
                                      </p:to>
                                    </p:set>
                                    <p:animEffect transition="in" filter="fade">
                                      <p:cBhvr>
                                        <p:cTn id="27" dur="500"/>
                                        <p:tgtEl>
                                          <p:spTgt spid="82947">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2947">
                                            <p:txEl>
                                              <p:pRg st="8" end="8"/>
                                            </p:txEl>
                                          </p:spTgt>
                                        </p:tgtEl>
                                        <p:attrNameLst>
                                          <p:attrName>style.visibility</p:attrName>
                                        </p:attrNameLst>
                                      </p:cBhvr>
                                      <p:to>
                                        <p:strVal val="visible"/>
                                      </p:to>
                                    </p:set>
                                    <p:animEffect transition="in" filter="fade">
                                      <p:cBhvr>
                                        <p:cTn id="32" dur="500"/>
                                        <p:tgtEl>
                                          <p:spTgt spid="82947">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2947">
                                            <p:txEl>
                                              <p:pRg st="9" end="9"/>
                                            </p:txEl>
                                          </p:spTgt>
                                        </p:tgtEl>
                                        <p:attrNameLst>
                                          <p:attrName>style.visibility</p:attrName>
                                        </p:attrNameLst>
                                      </p:cBhvr>
                                      <p:to>
                                        <p:strVal val="visible"/>
                                      </p:to>
                                    </p:set>
                                    <p:animEffect transition="in" filter="fade">
                                      <p:cBhvr>
                                        <p:cTn id="37" dur="500"/>
                                        <p:tgtEl>
                                          <p:spTgt spid="82947">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2947">
                                            <p:txEl>
                                              <p:pRg st="10" end="10"/>
                                            </p:txEl>
                                          </p:spTgt>
                                        </p:tgtEl>
                                        <p:attrNameLst>
                                          <p:attrName>style.visibility</p:attrName>
                                        </p:attrNameLst>
                                      </p:cBhvr>
                                      <p:to>
                                        <p:strVal val="visible"/>
                                      </p:to>
                                    </p:set>
                                    <p:animEffect transition="in" filter="fade">
                                      <p:cBhvr>
                                        <p:cTn id="42" dur="500"/>
                                        <p:tgtEl>
                                          <p:spTgt spid="82947">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2947">
                                            <p:txEl>
                                              <p:pRg st="11" end="11"/>
                                            </p:txEl>
                                          </p:spTgt>
                                        </p:tgtEl>
                                        <p:attrNameLst>
                                          <p:attrName>style.visibility</p:attrName>
                                        </p:attrNameLst>
                                      </p:cBhvr>
                                      <p:to>
                                        <p:strVal val="visible"/>
                                      </p:to>
                                    </p:set>
                                    <p:animEffect transition="in" filter="fade">
                                      <p:cBhvr>
                                        <p:cTn id="47" dur="500"/>
                                        <p:tgtEl>
                                          <p:spTgt spid="829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033"/>
          <p:cNvSpPr txBox="1">
            <a:spLocks noChangeArrowheads="1"/>
          </p:cNvSpPr>
          <p:nvPr/>
        </p:nvSpPr>
        <p:spPr bwMode="auto">
          <a:xfrm>
            <a:off x="304800" y="304800"/>
            <a:ext cx="8534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lnSpc>
                <a:spcPct val="90000"/>
              </a:lnSpc>
              <a:spcBef>
                <a:spcPct val="20000"/>
              </a:spcBef>
              <a:buBlip>
                <a:blip r:embed="rId3"/>
              </a:buBlip>
              <a:defRPr sz="3200">
                <a:solidFill>
                  <a:schemeClr val="tx1"/>
                </a:solidFill>
                <a:latin typeface="Calibri" pitchFamily="34" charset="0"/>
              </a:defRPr>
            </a:lvl1pPr>
            <a:lvl2pPr marL="742950" indent="-285750" eaLnBrk="0" hangingPunct="0">
              <a:lnSpc>
                <a:spcPct val="90000"/>
              </a:lnSpc>
              <a:spcBef>
                <a:spcPct val="20000"/>
              </a:spcBef>
              <a:buBlip>
                <a:blip r:embed="rId4"/>
              </a:buBlip>
              <a:defRPr sz="2800">
                <a:solidFill>
                  <a:schemeClr val="tx1"/>
                </a:solidFill>
                <a:latin typeface="Calibri" pitchFamily="34" charset="0"/>
              </a:defRPr>
            </a:lvl2pPr>
            <a:lvl3pPr marL="1143000" indent="-228600" eaLnBrk="0" hangingPunct="0">
              <a:lnSpc>
                <a:spcPct val="90000"/>
              </a:lnSpc>
              <a:spcBef>
                <a:spcPct val="20000"/>
              </a:spcBef>
              <a:buBlip>
                <a:blip r:embed="rId4"/>
              </a:buBlip>
              <a:defRPr sz="2400">
                <a:solidFill>
                  <a:schemeClr val="tx1"/>
                </a:solidFill>
                <a:latin typeface="Calibri" pitchFamily="34" charset="0"/>
              </a:defRPr>
            </a:lvl3pPr>
            <a:lvl4pPr marL="1600200" indent="-228600" eaLnBrk="0" hangingPunct="0">
              <a:lnSpc>
                <a:spcPct val="90000"/>
              </a:lnSpc>
              <a:spcBef>
                <a:spcPct val="20000"/>
              </a:spcBef>
              <a:buBlip>
                <a:blip r:embed="rId4"/>
              </a:buBlip>
              <a:defRPr sz="2400">
                <a:solidFill>
                  <a:schemeClr val="tx1"/>
                </a:solidFill>
                <a:latin typeface="Calibri" pitchFamily="34" charset="0"/>
              </a:defRPr>
            </a:lvl4pPr>
            <a:lvl5pPr marL="2057400" indent="-228600" eaLnBrk="0" hangingPunct="0">
              <a:lnSpc>
                <a:spcPct val="90000"/>
              </a:lnSpc>
              <a:spcBef>
                <a:spcPct val="20000"/>
              </a:spcBef>
              <a:buBlip>
                <a:blip r:embed="rId4"/>
              </a:buBlip>
              <a:defRPr sz="2400">
                <a:solidFill>
                  <a:schemeClr val="tx1"/>
                </a:solidFill>
                <a:latin typeface="Calibri"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itchFamily="34" charset="0"/>
              </a:defRPr>
            </a:lvl9pPr>
          </a:lstStyle>
          <a:p>
            <a:pPr eaLnBrk="1" hangingPunct="1">
              <a:lnSpc>
                <a:spcPct val="80000"/>
              </a:lnSpc>
              <a:spcBef>
                <a:spcPct val="50000"/>
              </a:spcBef>
              <a:buFontTx/>
              <a:buNone/>
            </a:pPr>
            <a:endParaRPr lang="en-US" altLang="en-US" sz="1600">
              <a:solidFill>
                <a:srgbClr val="0000FF"/>
              </a:solidFill>
              <a:latin typeface="Tahoma" pitchFamily="34" charset="0"/>
            </a:endParaRPr>
          </a:p>
        </p:txBody>
      </p:sp>
      <p:sp>
        <p:nvSpPr>
          <p:cNvPr id="6" name="TextBox 5"/>
          <p:cNvSpPr txBox="1"/>
          <p:nvPr/>
        </p:nvSpPr>
        <p:spPr>
          <a:xfrm>
            <a:off x="685800" y="304800"/>
            <a:ext cx="8153400" cy="338554"/>
          </a:xfrm>
          <a:prstGeom prst="rect">
            <a:avLst/>
          </a:prstGeom>
          <a:no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993760473"/>
              </p:ext>
            </p:extLst>
          </p:nvPr>
        </p:nvGraphicFramePr>
        <p:xfrm>
          <a:off x="228600" y="448828"/>
          <a:ext cx="5715001" cy="3361175"/>
        </p:xfrm>
        <a:graphic>
          <a:graphicData uri="http://schemas.openxmlformats.org/drawingml/2006/table">
            <a:tbl>
              <a:tblPr firstRow="1" firstCol="1" bandRow="1">
                <a:tableStyleId>{5C22544A-7EE6-4342-B048-85BDC9FD1C3A}</a:tableStyleId>
              </a:tblPr>
              <a:tblGrid>
                <a:gridCol w="1084992">
                  <a:extLst>
                    <a:ext uri="{9D8B030D-6E8A-4147-A177-3AD203B41FA5}">
                      <a16:colId xmlns:a16="http://schemas.microsoft.com/office/drawing/2014/main" val="20000"/>
                    </a:ext>
                  </a:extLst>
                </a:gridCol>
                <a:gridCol w="966823">
                  <a:extLst>
                    <a:ext uri="{9D8B030D-6E8A-4147-A177-3AD203B41FA5}">
                      <a16:colId xmlns:a16="http://schemas.microsoft.com/office/drawing/2014/main" val="20001"/>
                    </a:ext>
                  </a:extLst>
                </a:gridCol>
                <a:gridCol w="913111">
                  <a:extLst>
                    <a:ext uri="{9D8B030D-6E8A-4147-A177-3AD203B41FA5}">
                      <a16:colId xmlns:a16="http://schemas.microsoft.com/office/drawing/2014/main" val="20002"/>
                    </a:ext>
                  </a:extLst>
                </a:gridCol>
                <a:gridCol w="966823">
                  <a:extLst>
                    <a:ext uri="{9D8B030D-6E8A-4147-A177-3AD203B41FA5}">
                      <a16:colId xmlns:a16="http://schemas.microsoft.com/office/drawing/2014/main" val="20003"/>
                    </a:ext>
                  </a:extLst>
                </a:gridCol>
                <a:gridCol w="913111">
                  <a:extLst>
                    <a:ext uri="{9D8B030D-6E8A-4147-A177-3AD203B41FA5}">
                      <a16:colId xmlns:a16="http://schemas.microsoft.com/office/drawing/2014/main" val="20004"/>
                    </a:ext>
                  </a:extLst>
                </a:gridCol>
                <a:gridCol w="870141">
                  <a:extLst>
                    <a:ext uri="{9D8B030D-6E8A-4147-A177-3AD203B41FA5}">
                      <a16:colId xmlns:a16="http://schemas.microsoft.com/office/drawing/2014/main" val="20005"/>
                    </a:ext>
                  </a:extLst>
                </a:gridCol>
              </a:tblGrid>
              <a:tr h="453614">
                <a:tc>
                  <a:txBody>
                    <a:bodyPr/>
                    <a:lstStyle/>
                    <a:p>
                      <a:pPr marL="0" marR="0">
                        <a:lnSpc>
                          <a:spcPct val="115000"/>
                        </a:lnSpc>
                        <a:spcBef>
                          <a:spcPts val="0"/>
                        </a:spcBef>
                        <a:spcAft>
                          <a:spcPts val="0"/>
                        </a:spcAft>
                      </a:pPr>
                      <a:r>
                        <a:rPr lang="en-US" sz="1200" dirty="0">
                          <a:effectLst/>
                        </a:rPr>
                        <a:t>KOENIG</a:t>
                      </a:r>
                      <a:endParaRPr lang="en-US" sz="900" dirty="0">
                        <a:effectLst/>
                        <a:latin typeface="Calibri"/>
                        <a:ea typeface="Calibri"/>
                        <a:cs typeface="Times New Roman"/>
                      </a:endParaRPr>
                    </a:p>
                  </a:txBody>
                  <a:tcPr marL="58439" marR="58439" marT="0" marB="0"/>
                </a:tc>
                <a:tc>
                  <a:txBody>
                    <a:bodyPr/>
                    <a:lstStyle/>
                    <a:p>
                      <a:pPr marL="0" marR="0">
                        <a:lnSpc>
                          <a:spcPct val="115000"/>
                        </a:lnSpc>
                        <a:spcBef>
                          <a:spcPts val="0"/>
                        </a:spcBef>
                        <a:spcAft>
                          <a:spcPts val="0"/>
                        </a:spcAft>
                      </a:pPr>
                      <a:r>
                        <a:rPr lang="en-US" sz="1200">
                          <a:effectLst/>
                        </a:rPr>
                        <a:t>2019-2020</a:t>
                      </a:r>
                      <a:endParaRPr lang="en-US" sz="900">
                        <a:effectLst/>
                        <a:latin typeface="Calibri"/>
                        <a:ea typeface="Calibri"/>
                        <a:cs typeface="Times New Roman"/>
                      </a:endParaRPr>
                    </a:p>
                  </a:txBody>
                  <a:tcPr marL="58439" marR="58439" marT="0" marB="0"/>
                </a:tc>
                <a:tc>
                  <a:txBody>
                    <a:bodyPr/>
                    <a:lstStyle/>
                    <a:p>
                      <a:pPr marL="0" marR="0">
                        <a:lnSpc>
                          <a:spcPct val="115000"/>
                        </a:lnSpc>
                        <a:spcBef>
                          <a:spcPts val="0"/>
                        </a:spcBef>
                        <a:spcAft>
                          <a:spcPts val="0"/>
                        </a:spcAft>
                      </a:pPr>
                      <a:r>
                        <a:rPr lang="en-US" sz="1200">
                          <a:effectLst/>
                        </a:rPr>
                        <a:t>2020-2021</a:t>
                      </a:r>
                      <a:endParaRPr lang="en-US" sz="900">
                        <a:effectLst/>
                        <a:latin typeface="Calibri"/>
                        <a:ea typeface="Calibri"/>
                        <a:cs typeface="Times New Roman"/>
                      </a:endParaRPr>
                    </a:p>
                  </a:txBody>
                  <a:tcPr marL="58439" marR="58439" marT="0" marB="0"/>
                </a:tc>
                <a:tc>
                  <a:txBody>
                    <a:bodyPr/>
                    <a:lstStyle/>
                    <a:p>
                      <a:pPr marL="0" marR="0">
                        <a:lnSpc>
                          <a:spcPct val="115000"/>
                        </a:lnSpc>
                        <a:spcBef>
                          <a:spcPts val="0"/>
                        </a:spcBef>
                        <a:spcAft>
                          <a:spcPts val="0"/>
                        </a:spcAft>
                      </a:pPr>
                      <a:r>
                        <a:rPr lang="en-US" sz="1200">
                          <a:effectLst/>
                        </a:rPr>
                        <a:t>MAGEE</a:t>
                      </a:r>
                      <a:endParaRPr lang="en-US" sz="900">
                        <a:effectLst/>
                        <a:latin typeface="Calibri"/>
                        <a:ea typeface="Calibri"/>
                        <a:cs typeface="Times New Roman"/>
                      </a:endParaRPr>
                    </a:p>
                  </a:txBody>
                  <a:tcPr marL="58439" marR="58439" marT="0" marB="0"/>
                </a:tc>
                <a:tc>
                  <a:txBody>
                    <a:bodyPr/>
                    <a:lstStyle/>
                    <a:p>
                      <a:pPr marL="0" marR="0">
                        <a:lnSpc>
                          <a:spcPct val="115000"/>
                        </a:lnSpc>
                        <a:spcBef>
                          <a:spcPts val="0"/>
                        </a:spcBef>
                        <a:spcAft>
                          <a:spcPts val="0"/>
                        </a:spcAft>
                      </a:pPr>
                      <a:r>
                        <a:rPr lang="en-US" sz="1200">
                          <a:effectLst/>
                        </a:rPr>
                        <a:t>2019-2020</a:t>
                      </a:r>
                      <a:endParaRPr lang="en-US" sz="900">
                        <a:effectLst/>
                        <a:latin typeface="Calibri"/>
                        <a:ea typeface="Calibri"/>
                        <a:cs typeface="Times New Roman"/>
                      </a:endParaRPr>
                    </a:p>
                  </a:txBody>
                  <a:tcPr marL="58439" marR="58439" marT="0" marB="0"/>
                </a:tc>
                <a:tc>
                  <a:txBody>
                    <a:bodyPr/>
                    <a:lstStyle/>
                    <a:p>
                      <a:pPr marL="0" marR="0">
                        <a:lnSpc>
                          <a:spcPct val="115000"/>
                        </a:lnSpc>
                        <a:spcBef>
                          <a:spcPts val="0"/>
                        </a:spcBef>
                        <a:spcAft>
                          <a:spcPts val="0"/>
                        </a:spcAft>
                      </a:pPr>
                      <a:r>
                        <a:rPr lang="en-US" sz="1200">
                          <a:effectLst/>
                        </a:rPr>
                        <a:t>2020-2021</a:t>
                      </a:r>
                      <a:endParaRPr lang="en-US" sz="900">
                        <a:effectLst/>
                        <a:latin typeface="Calibri"/>
                        <a:ea typeface="Calibri"/>
                        <a:cs typeface="Times New Roman"/>
                      </a:endParaRPr>
                    </a:p>
                  </a:txBody>
                  <a:tcPr marL="58439" marR="58439" marT="0" marB="0"/>
                </a:tc>
                <a:extLst>
                  <a:ext uri="{0D108BD9-81ED-4DB2-BD59-A6C34878D82A}">
                    <a16:rowId xmlns:a16="http://schemas.microsoft.com/office/drawing/2014/main" val="10000"/>
                  </a:ext>
                </a:extLst>
              </a:tr>
              <a:tr h="573407">
                <a:tc>
                  <a:txBody>
                    <a:bodyPr/>
                    <a:lstStyle/>
                    <a:p>
                      <a:pPr marL="0" marR="0">
                        <a:lnSpc>
                          <a:spcPct val="115000"/>
                        </a:lnSpc>
                        <a:spcBef>
                          <a:spcPts val="0"/>
                        </a:spcBef>
                        <a:spcAft>
                          <a:spcPts val="0"/>
                        </a:spcAft>
                      </a:pPr>
                      <a:r>
                        <a:rPr lang="en-US" sz="1000">
                          <a:effectLst/>
                        </a:rPr>
                        <a:t>Early Childhood</a:t>
                      </a:r>
                      <a:endParaRPr lang="en-US" sz="900">
                        <a:effectLst/>
                      </a:endParaRPr>
                    </a:p>
                    <a:p>
                      <a:pPr marL="0" marR="0">
                        <a:lnSpc>
                          <a:spcPct val="115000"/>
                        </a:lnSpc>
                        <a:spcBef>
                          <a:spcPts val="0"/>
                        </a:spcBef>
                        <a:spcAft>
                          <a:spcPts val="0"/>
                        </a:spcAft>
                      </a:pPr>
                      <a:r>
                        <a:rPr lang="en-US" sz="1000">
                          <a:effectLst/>
                        </a:rPr>
                        <a:t> </a:t>
                      </a:r>
                      <a:endParaRPr lang="en-US" sz="900">
                        <a:effectLst/>
                        <a:latin typeface="Calibri"/>
                        <a:ea typeface="Calibri"/>
                        <a:cs typeface="Times New Roman"/>
                      </a:endParaRPr>
                    </a:p>
                  </a:txBody>
                  <a:tcPr marL="58439" marR="58439" marT="0" marB="0" anchor="ctr"/>
                </a:tc>
                <a:tc>
                  <a:txBody>
                    <a:bodyPr/>
                    <a:lstStyle/>
                    <a:p>
                      <a:pPr marL="0" marR="0" algn="ctr">
                        <a:lnSpc>
                          <a:spcPct val="115000"/>
                        </a:lnSpc>
                        <a:spcBef>
                          <a:spcPts val="0"/>
                        </a:spcBef>
                        <a:spcAft>
                          <a:spcPts val="0"/>
                        </a:spcAft>
                      </a:pPr>
                      <a:r>
                        <a:rPr lang="en-US" sz="1000">
                          <a:effectLst/>
                        </a:rPr>
                        <a:t>13</a:t>
                      </a:r>
                      <a:endParaRPr lang="en-US" sz="900">
                        <a:effectLst/>
                      </a:endParaRPr>
                    </a:p>
                    <a:p>
                      <a:pPr marL="0" marR="0" algn="ctr">
                        <a:lnSpc>
                          <a:spcPct val="115000"/>
                        </a:lnSpc>
                        <a:spcBef>
                          <a:spcPts val="0"/>
                        </a:spcBef>
                        <a:spcAft>
                          <a:spcPts val="0"/>
                        </a:spcAft>
                      </a:pPr>
                      <a:r>
                        <a:rPr lang="en-US" sz="1000">
                          <a:effectLst/>
                        </a:rPr>
                        <a:t> </a:t>
                      </a:r>
                      <a:endParaRPr lang="en-US" sz="900">
                        <a:effectLst/>
                        <a:latin typeface="Calibri"/>
                        <a:ea typeface="Calibri"/>
                        <a:cs typeface="Times New Roman"/>
                      </a:endParaRPr>
                    </a:p>
                  </a:txBody>
                  <a:tcPr marL="58439" marR="58439" marT="0" marB="0" anchor="ctr"/>
                </a:tc>
                <a:tc>
                  <a:txBody>
                    <a:bodyPr/>
                    <a:lstStyle/>
                    <a:p>
                      <a:pPr marL="0" marR="0" algn="ctr">
                        <a:lnSpc>
                          <a:spcPct val="115000"/>
                        </a:lnSpc>
                        <a:spcBef>
                          <a:spcPts val="0"/>
                        </a:spcBef>
                        <a:spcAft>
                          <a:spcPts val="0"/>
                        </a:spcAft>
                      </a:pPr>
                      <a:r>
                        <a:rPr lang="en-US" sz="1000">
                          <a:effectLst/>
                        </a:rPr>
                        <a:t>4</a:t>
                      </a:r>
                      <a:endParaRPr lang="en-US" sz="900">
                        <a:effectLst/>
                      </a:endParaRPr>
                    </a:p>
                    <a:p>
                      <a:pPr marL="0" marR="0" algn="ctr">
                        <a:lnSpc>
                          <a:spcPct val="115000"/>
                        </a:lnSpc>
                        <a:spcBef>
                          <a:spcPts val="0"/>
                        </a:spcBef>
                        <a:spcAft>
                          <a:spcPts val="0"/>
                        </a:spcAft>
                      </a:pPr>
                      <a:r>
                        <a:rPr lang="en-US" sz="1000">
                          <a:effectLst/>
                        </a:rPr>
                        <a:t> </a:t>
                      </a:r>
                      <a:endParaRPr lang="en-US" sz="900">
                        <a:effectLst/>
                        <a:latin typeface="Calibri"/>
                        <a:ea typeface="Calibri"/>
                        <a:cs typeface="Times New Roman"/>
                      </a:endParaRPr>
                    </a:p>
                  </a:txBody>
                  <a:tcPr marL="58439" marR="58439" marT="0" marB="0" anchor="ctr"/>
                </a:tc>
                <a:tc rowSpan="2" gridSpan="3">
                  <a:txBody>
                    <a:bodyPr/>
                    <a:lstStyle/>
                    <a:p>
                      <a:pPr marL="0" marR="0">
                        <a:lnSpc>
                          <a:spcPct val="150000"/>
                        </a:lnSpc>
                        <a:spcBef>
                          <a:spcPts val="0"/>
                        </a:spcBef>
                        <a:spcAft>
                          <a:spcPts val="0"/>
                        </a:spcAft>
                      </a:pPr>
                      <a:r>
                        <a:rPr lang="en-US" sz="700">
                          <a:effectLst/>
                        </a:rPr>
                        <a:t> </a:t>
                      </a:r>
                      <a:endParaRPr lang="en-US" sz="900">
                        <a:effectLst/>
                      </a:endParaRPr>
                    </a:p>
                    <a:p>
                      <a:pPr marL="0" marR="0">
                        <a:lnSpc>
                          <a:spcPct val="150000"/>
                        </a:lnSpc>
                        <a:spcBef>
                          <a:spcPts val="0"/>
                        </a:spcBef>
                        <a:spcAft>
                          <a:spcPts val="0"/>
                        </a:spcAft>
                      </a:pPr>
                      <a:r>
                        <a:rPr lang="en-US" sz="1000">
                          <a:effectLst/>
                        </a:rPr>
                        <a:t>No Early Childhood or 4K at Magee</a:t>
                      </a:r>
                      <a:endParaRPr lang="en-US" sz="900">
                        <a:effectLst/>
                        <a:latin typeface="Calibri"/>
                        <a:ea typeface="Calibri"/>
                        <a:cs typeface="Times New Roman"/>
                      </a:endParaRPr>
                    </a:p>
                  </a:txBody>
                  <a:tcPr marL="58439" marR="58439" marT="0" marB="0" anchor="ct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1"/>
                  </a:ext>
                </a:extLst>
              </a:tr>
              <a:tr h="260628">
                <a:tc>
                  <a:txBody>
                    <a:bodyPr/>
                    <a:lstStyle/>
                    <a:p>
                      <a:pPr marL="0" marR="0">
                        <a:lnSpc>
                          <a:spcPct val="150000"/>
                        </a:lnSpc>
                        <a:spcBef>
                          <a:spcPts val="0"/>
                        </a:spcBef>
                        <a:spcAft>
                          <a:spcPts val="0"/>
                        </a:spcAft>
                      </a:pPr>
                      <a:r>
                        <a:rPr lang="en-US" sz="1000">
                          <a:effectLst/>
                        </a:rPr>
                        <a:t>4K</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33</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56</a:t>
                      </a:r>
                      <a:endParaRPr lang="en-US" sz="900">
                        <a:effectLst/>
                        <a:latin typeface="Calibri"/>
                        <a:ea typeface="Calibri"/>
                        <a:cs typeface="Times New Roman"/>
                      </a:endParaRPr>
                    </a:p>
                  </a:txBody>
                  <a:tcPr marL="58439" marR="58439" marT="0" marB="0" anchor="ct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509758">
                <a:tc>
                  <a:txBody>
                    <a:bodyPr/>
                    <a:lstStyle/>
                    <a:p>
                      <a:pPr marL="0" marR="0">
                        <a:lnSpc>
                          <a:spcPct val="150000"/>
                        </a:lnSpc>
                        <a:spcBef>
                          <a:spcPts val="0"/>
                        </a:spcBef>
                        <a:spcAft>
                          <a:spcPts val="0"/>
                        </a:spcAft>
                      </a:pPr>
                      <a:r>
                        <a:rPr lang="en-US" sz="1000">
                          <a:effectLst/>
                        </a:rPr>
                        <a:t>Kindergarten</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32</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36</a:t>
                      </a:r>
                      <a:endParaRPr lang="en-US" sz="900">
                        <a:effectLst/>
                        <a:latin typeface="Calibri"/>
                        <a:ea typeface="Calibri"/>
                        <a:cs typeface="Times New Roman"/>
                      </a:endParaRPr>
                    </a:p>
                  </a:txBody>
                  <a:tcPr marL="58439" marR="58439" marT="0" marB="0" anchor="ctr"/>
                </a:tc>
                <a:tc>
                  <a:txBody>
                    <a:bodyPr/>
                    <a:lstStyle/>
                    <a:p>
                      <a:pPr marL="0" marR="0">
                        <a:lnSpc>
                          <a:spcPct val="150000"/>
                        </a:lnSpc>
                        <a:spcBef>
                          <a:spcPts val="0"/>
                        </a:spcBef>
                        <a:spcAft>
                          <a:spcPts val="0"/>
                        </a:spcAft>
                      </a:pPr>
                      <a:r>
                        <a:rPr lang="en-US" sz="1000">
                          <a:effectLst/>
                        </a:rPr>
                        <a:t>Kindergarten</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61</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68</a:t>
                      </a:r>
                      <a:endParaRPr lang="en-US" sz="900">
                        <a:effectLst/>
                        <a:latin typeface="Calibri"/>
                        <a:ea typeface="Calibri"/>
                        <a:cs typeface="Times New Roman"/>
                      </a:endParaRPr>
                    </a:p>
                  </a:txBody>
                  <a:tcPr marL="58439" marR="58439" marT="0" marB="0" anchor="ctr"/>
                </a:tc>
                <a:extLst>
                  <a:ext uri="{0D108BD9-81ED-4DB2-BD59-A6C34878D82A}">
                    <a16:rowId xmlns:a16="http://schemas.microsoft.com/office/drawing/2014/main" val="10003"/>
                  </a:ext>
                </a:extLst>
              </a:tr>
              <a:tr h="260628">
                <a:tc>
                  <a:txBody>
                    <a:bodyPr/>
                    <a:lstStyle/>
                    <a:p>
                      <a:pPr marL="0" marR="0">
                        <a:lnSpc>
                          <a:spcPct val="150000"/>
                        </a:lnSpc>
                        <a:spcBef>
                          <a:spcPts val="0"/>
                        </a:spcBef>
                        <a:spcAft>
                          <a:spcPts val="0"/>
                        </a:spcAft>
                      </a:pPr>
                      <a:r>
                        <a:rPr lang="en-US" sz="1000">
                          <a:effectLst/>
                        </a:rPr>
                        <a:t>Grade 1</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33</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40</a:t>
                      </a:r>
                      <a:endParaRPr lang="en-US" sz="900">
                        <a:effectLst/>
                        <a:latin typeface="Calibri"/>
                        <a:ea typeface="Calibri"/>
                        <a:cs typeface="Times New Roman"/>
                      </a:endParaRPr>
                    </a:p>
                  </a:txBody>
                  <a:tcPr marL="58439" marR="58439" marT="0" marB="0" anchor="ctr"/>
                </a:tc>
                <a:tc>
                  <a:txBody>
                    <a:bodyPr/>
                    <a:lstStyle/>
                    <a:p>
                      <a:pPr marL="0" marR="0">
                        <a:lnSpc>
                          <a:spcPct val="150000"/>
                        </a:lnSpc>
                        <a:spcBef>
                          <a:spcPts val="0"/>
                        </a:spcBef>
                        <a:spcAft>
                          <a:spcPts val="0"/>
                        </a:spcAft>
                      </a:pPr>
                      <a:r>
                        <a:rPr lang="en-US" sz="1000">
                          <a:effectLst/>
                        </a:rPr>
                        <a:t>Grade 1 </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66</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56</a:t>
                      </a:r>
                      <a:endParaRPr lang="en-US" sz="900">
                        <a:effectLst/>
                        <a:latin typeface="Calibri"/>
                        <a:ea typeface="Calibri"/>
                        <a:cs typeface="Times New Roman"/>
                      </a:endParaRPr>
                    </a:p>
                  </a:txBody>
                  <a:tcPr marL="58439" marR="58439" marT="0" marB="0" anchor="ctr"/>
                </a:tc>
                <a:extLst>
                  <a:ext uri="{0D108BD9-81ED-4DB2-BD59-A6C34878D82A}">
                    <a16:rowId xmlns:a16="http://schemas.microsoft.com/office/drawing/2014/main" val="10004"/>
                  </a:ext>
                </a:extLst>
              </a:tr>
              <a:tr h="260628">
                <a:tc>
                  <a:txBody>
                    <a:bodyPr/>
                    <a:lstStyle/>
                    <a:p>
                      <a:pPr marL="0" marR="0">
                        <a:lnSpc>
                          <a:spcPct val="150000"/>
                        </a:lnSpc>
                        <a:spcBef>
                          <a:spcPts val="0"/>
                        </a:spcBef>
                        <a:spcAft>
                          <a:spcPts val="0"/>
                        </a:spcAft>
                      </a:pPr>
                      <a:r>
                        <a:rPr lang="en-US" sz="1000">
                          <a:effectLst/>
                        </a:rPr>
                        <a:t>Grade 2 </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35</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36</a:t>
                      </a:r>
                      <a:endParaRPr lang="en-US" sz="900">
                        <a:effectLst/>
                        <a:latin typeface="Calibri"/>
                        <a:ea typeface="Calibri"/>
                        <a:cs typeface="Times New Roman"/>
                      </a:endParaRPr>
                    </a:p>
                  </a:txBody>
                  <a:tcPr marL="58439" marR="58439" marT="0" marB="0" anchor="ctr"/>
                </a:tc>
                <a:tc>
                  <a:txBody>
                    <a:bodyPr/>
                    <a:lstStyle/>
                    <a:p>
                      <a:pPr marL="0" marR="0">
                        <a:lnSpc>
                          <a:spcPct val="150000"/>
                        </a:lnSpc>
                        <a:spcBef>
                          <a:spcPts val="0"/>
                        </a:spcBef>
                        <a:spcAft>
                          <a:spcPts val="0"/>
                        </a:spcAft>
                      </a:pPr>
                      <a:r>
                        <a:rPr lang="en-US" sz="1000">
                          <a:effectLst/>
                        </a:rPr>
                        <a:t>Grade 2</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65</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63</a:t>
                      </a:r>
                      <a:endParaRPr lang="en-US" sz="900">
                        <a:effectLst/>
                        <a:latin typeface="Calibri"/>
                        <a:ea typeface="Calibri"/>
                        <a:cs typeface="Times New Roman"/>
                      </a:endParaRPr>
                    </a:p>
                  </a:txBody>
                  <a:tcPr marL="58439" marR="58439" marT="0" marB="0" anchor="ctr"/>
                </a:tc>
                <a:extLst>
                  <a:ext uri="{0D108BD9-81ED-4DB2-BD59-A6C34878D82A}">
                    <a16:rowId xmlns:a16="http://schemas.microsoft.com/office/drawing/2014/main" val="10005"/>
                  </a:ext>
                </a:extLst>
              </a:tr>
              <a:tr h="260628">
                <a:tc>
                  <a:txBody>
                    <a:bodyPr/>
                    <a:lstStyle/>
                    <a:p>
                      <a:pPr marL="0" marR="0">
                        <a:lnSpc>
                          <a:spcPct val="150000"/>
                        </a:lnSpc>
                        <a:spcBef>
                          <a:spcPts val="0"/>
                        </a:spcBef>
                        <a:spcAft>
                          <a:spcPts val="0"/>
                        </a:spcAft>
                      </a:pPr>
                      <a:r>
                        <a:rPr lang="en-US" sz="1000">
                          <a:effectLst/>
                        </a:rPr>
                        <a:t>Grade 3</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48</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35</a:t>
                      </a:r>
                      <a:endParaRPr lang="en-US" sz="900">
                        <a:effectLst/>
                        <a:latin typeface="Calibri"/>
                        <a:ea typeface="Calibri"/>
                        <a:cs typeface="Times New Roman"/>
                      </a:endParaRPr>
                    </a:p>
                  </a:txBody>
                  <a:tcPr marL="58439" marR="58439" marT="0" marB="0" anchor="ctr"/>
                </a:tc>
                <a:tc>
                  <a:txBody>
                    <a:bodyPr/>
                    <a:lstStyle/>
                    <a:p>
                      <a:pPr marL="0" marR="0">
                        <a:lnSpc>
                          <a:spcPct val="150000"/>
                        </a:lnSpc>
                        <a:spcBef>
                          <a:spcPts val="0"/>
                        </a:spcBef>
                        <a:spcAft>
                          <a:spcPts val="0"/>
                        </a:spcAft>
                      </a:pPr>
                      <a:r>
                        <a:rPr lang="en-US" sz="1000">
                          <a:effectLst/>
                        </a:rPr>
                        <a:t>Grade 3</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72</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65</a:t>
                      </a:r>
                      <a:endParaRPr lang="en-US" sz="900">
                        <a:effectLst/>
                        <a:latin typeface="Calibri"/>
                        <a:ea typeface="Calibri"/>
                        <a:cs typeface="Times New Roman"/>
                      </a:endParaRPr>
                    </a:p>
                  </a:txBody>
                  <a:tcPr marL="58439" marR="58439" marT="0" marB="0" anchor="ctr"/>
                </a:tc>
                <a:extLst>
                  <a:ext uri="{0D108BD9-81ED-4DB2-BD59-A6C34878D82A}">
                    <a16:rowId xmlns:a16="http://schemas.microsoft.com/office/drawing/2014/main" val="10006"/>
                  </a:ext>
                </a:extLst>
              </a:tr>
              <a:tr h="260628">
                <a:tc>
                  <a:txBody>
                    <a:bodyPr/>
                    <a:lstStyle/>
                    <a:p>
                      <a:pPr marL="0" marR="0">
                        <a:lnSpc>
                          <a:spcPct val="150000"/>
                        </a:lnSpc>
                        <a:spcBef>
                          <a:spcPts val="0"/>
                        </a:spcBef>
                        <a:spcAft>
                          <a:spcPts val="0"/>
                        </a:spcAft>
                      </a:pPr>
                      <a:r>
                        <a:rPr lang="en-US" sz="1000">
                          <a:effectLst/>
                        </a:rPr>
                        <a:t>Grade 4</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39</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52</a:t>
                      </a:r>
                      <a:endParaRPr lang="en-US" sz="900">
                        <a:effectLst/>
                        <a:latin typeface="Calibri"/>
                        <a:ea typeface="Calibri"/>
                        <a:cs typeface="Times New Roman"/>
                      </a:endParaRPr>
                    </a:p>
                  </a:txBody>
                  <a:tcPr marL="58439" marR="58439" marT="0" marB="0" anchor="ctr"/>
                </a:tc>
                <a:tc>
                  <a:txBody>
                    <a:bodyPr/>
                    <a:lstStyle/>
                    <a:p>
                      <a:pPr marL="0" marR="0">
                        <a:lnSpc>
                          <a:spcPct val="150000"/>
                        </a:lnSpc>
                        <a:spcBef>
                          <a:spcPts val="0"/>
                        </a:spcBef>
                        <a:spcAft>
                          <a:spcPts val="0"/>
                        </a:spcAft>
                      </a:pPr>
                      <a:r>
                        <a:rPr lang="en-US" sz="1000">
                          <a:effectLst/>
                        </a:rPr>
                        <a:t>Grade 4</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80</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66</a:t>
                      </a:r>
                      <a:endParaRPr lang="en-US" sz="900">
                        <a:effectLst/>
                        <a:latin typeface="Calibri"/>
                        <a:ea typeface="Calibri"/>
                        <a:cs typeface="Times New Roman"/>
                      </a:endParaRPr>
                    </a:p>
                  </a:txBody>
                  <a:tcPr marL="58439" marR="58439" marT="0" marB="0" anchor="ctr"/>
                </a:tc>
                <a:extLst>
                  <a:ext uri="{0D108BD9-81ED-4DB2-BD59-A6C34878D82A}">
                    <a16:rowId xmlns:a16="http://schemas.microsoft.com/office/drawing/2014/main" val="10007"/>
                  </a:ext>
                </a:extLst>
              </a:tr>
              <a:tr h="521256">
                <a:tc>
                  <a:txBody>
                    <a:bodyPr/>
                    <a:lstStyle/>
                    <a:p>
                      <a:pPr marL="0" marR="0">
                        <a:lnSpc>
                          <a:spcPct val="150000"/>
                        </a:lnSpc>
                        <a:spcBef>
                          <a:spcPts val="0"/>
                        </a:spcBef>
                        <a:spcAft>
                          <a:spcPts val="0"/>
                        </a:spcAft>
                      </a:pPr>
                      <a:r>
                        <a:rPr lang="en-US" sz="1000">
                          <a:effectLst/>
                        </a:rPr>
                        <a:t> </a:t>
                      </a:r>
                      <a:endParaRPr lang="en-US" sz="900">
                        <a:effectLst/>
                      </a:endParaRPr>
                    </a:p>
                    <a:p>
                      <a:pPr marL="0" marR="0">
                        <a:lnSpc>
                          <a:spcPct val="150000"/>
                        </a:lnSpc>
                        <a:spcBef>
                          <a:spcPts val="0"/>
                        </a:spcBef>
                        <a:spcAft>
                          <a:spcPts val="0"/>
                        </a:spcAft>
                      </a:pPr>
                      <a:r>
                        <a:rPr lang="en-US" sz="1000">
                          <a:effectLst/>
                        </a:rPr>
                        <a:t>TOTAL</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233</a:t>
                      </a:r>
                      <a:endParaRPr lang="en-US" sz="90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a:effectLst/>
                        </a:rPr>
                        <a:t>259</a:t>
                      </a:r>
                      <a:endParaRPr lang="en-US" sz="900">
                        <a:effectLst/>
                        <a:latin typeface="Calibri"/>
                        <a:ea typeface="Calibri"/>
                        <a:cs typeface="Times New Roman"/>
                      </a:endParaRPr>
                    </a:p>
                  </a:txBody>
                  <a:tcPr marL="58439" marR="58439" marT="0" marB="0" anchor="ctr"/>
                </a:tc>
                <a:tc>
                  <a:txBody>
                    <a:bodyPr/>
                    <a:lstStyle/>
                    <a:p>
                      <a:pPr marL="0" marR="0">
                        <a:lnSpc>
                          <a:spcPct val="150000"/>
                        </a:lnSpc>
                        <a:spcBef>
                          <a:spcPts val="0"/>
                        </a:spcBef>
                        <a:spcAft>
                          <a:spcPts val="0"/>
                        </a:spcAft>
                      </a:pPr>
                      <a:r>
                        <a:rPr lang="en-US" sz="1000" dirty="0">
                          <a:effectLst/>
                        </a:rPr>
                        <a:t>TOTAL</a:t>
                      </a:r>
                      <a:endParaRPr lang="en-US" sz="900" dirty="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dirty="0">
                          <a:effectLst/>
                        </a:rPr>
                        <a:t>344</a:t>
                      </a:r>
                      <a:endParaRPr lang="en-US" sz="900" dirty="0">
                        <a:effectLst/>
                        <a:latin typeface="Calibri"/>
                        <a:ea typeface="Calibri"/>
                        <a:cs typeface="Times New Roman"/>
                      </a:endParaRPr>
                    </a:p>
                  </a:txBody>
                  <a:tcPr marL="58439" marR="58439" marT="0" marB="0" anchor="ctr"/>
                </a:tc>
                <a:tc>
                  <a:txBody>
                    <a:bodyPr/>
                    <a:lstStyle/>
                    <a:p>
                      <a:pPr marL="0" marR="0" algn="ctr">
                        <a:lnSpc>
                          <a:spcPct val="150000"/>
                        </a:lnSpc>
                        <a:spcBef>
                          <a:spcPts val="0"/>
                        </a:spcBef>
                        <a:spcAft>
                          <a:spcPts val="0"/>
                        </a:spcAft>
                      </a:pPr>
                      <a:r>
                        <a:rPr lang="en-US" sz="1000" dirty="0">
                          <a:effectLst/>
                        </a:rPr>
                        <a:t>318</a:t>
                      </a:r>
                      <a:endParaRPr lang="en-US" sz="900" dirty="0">
                        <a:effectLst/>
                        <a:latin typeface="Calibri"/>
                        <a:ea typeface="Calibri"/>
                        <a:cs typeface="Times New Roman"/>
                      </a:endParaRPr>
                    </a:p>
                  </a:txBody>
                  <a:tcPr marL="58439" marR="58439" marT="0" marB="0" anchor="ctr"/>
                </a:tc>
                <a:extLst>
                  <a:ext uri="{0D108BD9-81ED-4DB2-BD59-A6C34878D82A}">
                    <a16:rowId xmlns:a16="http://schemas.microsoft.com/office/drawing/2014/main" val="10008"/>
                  </a:ext>
                </a:extLst>
              </a:tr>
            </a:tbl>
          </a:graphicData>
        </a:graphic>
      </p:graphicFrame>
      <p:sp>
        <p:nvSpPr>
          <p:cNvPr id="3" name="Rectangle 1"/>
          <p:cNvSpPr>
            <a:spLocks noChangeArrowheads="1"/>
          </p:cNvSpPr>
          <p:nvPr/>
        </p:nvSpPr>
        <p:spPr bwMode="auto">
          <a:xfrm>
            <a:off x="2819400" y="80945"/>
            <a:ext cx="3657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8F8F8"/>
                </a:solidFill>
                <a:effectLst/>
                <a:latin typeface="Times New Roman" pitchFamily="18" charset="0"/>
                <a:ea typeface="Calibri" pitchFamily="34" charset="0"/>
                <a:cs typeface="Times New Roman" pitchFamily="18" charset="0"/>
              </a:rPr>
              <a:t>Enrollment Projections 2020-2021</a:t>
            </a:r>
            <a:endParaRPr kumimoji="0" lang="en-US" altLang="en-US" sz="1800" b="0" i="0" u="none" strike="noStrike" cap="none" normalizeH="0" baseline="0" dirty="0" smtClean="0">
              <a:ln>
                <a:noFill/>
              </a:ln>
              <a:solidFill>
                <a:srgbClr val="F8F8F8"/>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68208009"/>
              </p:ext>
            </p:extLst>
          </p:nvPr>
        </p:nvGraphicFramePr>
        <p:xfrm>
          <a:off x="1638300" y="3962400"/>
          <a:ext cx="5867399" cy="2590799"/>
        </p:xfrm>
        <a:graphic>
          <a:graphicData uri="http://schemas.openxmlformats.org/drawingml/2006/table">
            <a:tbl>
              <a:tblPr firstRow="1" firstCol="1" bandRow="1">
                <a:tableStyleId>{5C22544A-7EE6-4342-B048-85BDC9FD1C3A}</a:tableStyleId>
              </a:tblPr>
              <a:tblGrid>
                <a:gridCol w="1113924">
                  <a:extLst>
                    <a:ext uri="{9D8B030D-6E8A-4147-A177-3AD203B41FA5}">
                      <a16:colId xmlns:a16="http://schemas.microsoft.com/office/drawing/2014/main" val="20000"/>
                    </a:ext>
                  </a:extLst>
                </a:gridCol>
                <a:gridCol w="992605">
                  <a:extLst>
                    <a:ext uri="{9D8B030D-6E8A-4147-A177-3AD203B41FA5}">
                      <a16:colId xmlns:a16="http://schemas.microsoft.com/office/drawing/2014/main" val="20001"/>
                    </a:ext>
                  </a:extLst>
                </a:gridCol>
                <a:gridCol w="937460">
                  <a:extLst>
                    <a:ext uri="{9D8B030D-6E8A-4147-A177-3AD203B41FA5}">
                      <a16:colId xmlns:a16="http://schemas.microsoft.com/office/drawing/2014/main" val="20002"/>
                    </a:ext>
                  </a:extLst>
                </a:gridCol>
                <a:gridCol w="992605">
                  <a:extLst>
                    <a:ext uri="{9D8B030D-6E8A-4147-A177-3AD203B41FA5}">
                      <a16:colId xmlns:a16="http://schemas.microsoft.com/office/drawing/2014/main" val="20003"/>
                    </a:ext>
                  </a:extLst>
                </a:gridCol>
                <a:gridCol w="937460">
                  <a:extLst>
                    <a:ext uri="{9D8B030D-6E8A-4147-A177-3AD203B41FA5}">
                      <a16:colId xmlns:a16="http://schemas.microsoft.com/office/drawing/2014/main" val="20004"/>
                    </a:ext>
                  </a:extLst>
                </a:gridCol>
                <a:gridCol w="893345">
                  <a:extLst>
                    <a:ext uri="{9D8B030D-6E8A-4147-A177-3AD203B41FA5}">
                      <a16:colId xmlns:a16="http://schemas.microsoft.com/office/drawing/2014/main" val="20005"/>
                    </a:ext>
                  </a:extLst>
                </a:gridCol>
              </a:tblGrid>
              <a:tr h="699627">
                <a:tc>
                  <a:txBody>
                    <a:bodyPr/>
                    <a:lstStyle/>
                    <a:p>
                      <a:pPr marL="0" marR="0">
                        <a:lnSpc>
                          <a:spcPct val="150000"/>
                        </a:lnSpc>
                        <a:spcBef>
                          <a:spcPts val="0"/>
                        </a:spcBef>
                        <a:spcAft>
                          <a:spcPts val="0"/>
                        </a:spcAft>
                      </a:pPr>
                      <a:r>
                        <a:rPr lang="en-US" sz="1200" dirty="0">
                          <a:effectLst/>
                        </a:rPr>
                        <a:t>L.B. Clarke</a:t>
                      </a:r>
                      <a:endParaRPr lang="en-US" sz="900" dirty="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200">
                          <a:effectLst/>
                        </a:rPr>
                        <a:t>2019-2020</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200">
                          <a:effectLst/>
                        </a:rPr>
                        <a:t>2020-2021</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200" dirty="0">
                          <a:effectLst/>
                        </a:rPr>
                        <a:t>TRHS</a:t>
                      </a:r>
                      <a:endParaRPr lang="en-US" sz="900" dirty="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200">
                          <a:effectLst/>
                        </a:rPr>
                        <a:t>2019-2020</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200">
                          <a:effectLst/>
                        </a:rPr>
                        <a:t>2020-2021</a:t>
                      </a:r>
                      <a:endParaRPr lang="en-US" sz="900">
                        <a:effectLst/>
                        <a:latin typeface="Calibri"/>
                        <a:ea typeface="Calibri"/>
                        <a:cs typeface="Times New Roman"/>
                      </a:endParaRPr>
                    </a:p>
                  </a:txBody>
                  <a:tcPr marL="58439" marR="58439" marT="0" marB="0"/>
                </a:tc>
                <a:extLst>
                  <a:ext uri="{0D108BD9-81ED-4DB2-BD59-A6C34878D82A}">
                    <a16:rowId xmlns:a16="http://schemas.microsoft.com/office/drawing/2014/main" val="10000"/>
                  </a:ext>
                </a:extLst>
              </a:tr>
              <a:tr h="315195">
                <a:tc>
                  <a:txBody>
                    <a:bodyPr/>
                    <a:lstStyle/>
                    <a:p>
                      <a:pPr marL="0" marR="0">
                        <a:lnSpc>
                          <a:spcPct val="150000"/>
                        </a:lnSpc>
                        <a:spcBef>
                          <a:spcPts val="0"/>
                        </a:spcBef>
                        <a:spcAft>
                          <a:spcPts val="0"/>
                        </a:spcAft>
                      </a:pPr>
                      <a:r>
                        <a:rPr lang="en-US" sz="1000">
                          <a:effectLst/>
                        </a:rPr>
                        <a:t>Grade 5</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130</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120</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000">
                          <a:effectLst/>
                        </a:rPr>
                        <a:t>Grade 9</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135</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104</a:t>
                      </a:r>
                      <a:endParaRPr lang="en-US" sz="900">
                        <a:effectLst/>
                        <a:latin typeface="Calibri"/>
                        <a:ea typeface="Calibri"/>
                        <a:cs typeface="Times New Roman"/>
                      </a:endParaRPr>
                    </a:p>
                  </a:txBody>
                  <a:tcPr marL="58439" marR="58439" marT="0" marB="0"/>
                </a:tc>
                <a:extLst>
                  <a:ext uri="{0D108BD9-81ED-4DB2-BD59-A6C34878D82A}">
                    <a16:rowId xmlns:a16="http://schemas.microsoft.com/office/drawing/2014/main" val="10001"/>
                  </a:ext>
                </a:extLst>
              </a:tr>
              <a:tr h="315195">
                <a:tc>
                  <a:txBody>
                    <a:bodyPr/>
                    <a:lstStyle/>
                    <a:p>
                      <a:pPr marL="0" marR="0">
                        <a:lnSpc>
                          <a:spcPct val="150000"/>
                        </a:lnSpc>
                        <a:spcBef>
                          <a:spcPts val="0"/>
                        </a:spcBef>
                        <a:spcAft>
                          <a:spcPts val="0"/>
                        </a:spcAft>
                      </a:pPr>
                      <a:r>
                        <a:rPr lang="en-US" sz="1000">
                          <a:effectLst/>
                        </a:rPr>
                        <a:t>Grade 6</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139</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128</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000">
                          <a:effectLst/>
                        </a:rPr>
                        <a:t>Grade 10</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129</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123</a:t>
                      </a:r>
                      <a:endParaRPr lang="en-US" sz="900">
                        <a:effectLst/>
                        <a:latin typeface="Calibri"/>
                        <a:ea typeface="Calibri"/>
                        <a:cs typeface="Times New Roman"/>
                      </a:endParaRPr>
                    </a:p>
                  </a:txBody>
                  <a:tcPr marL="58439" marR="58439" marT="0" marB="0"/>
                </a:tc>
                <a:extLst>
                  <a:ext uri="{0D108BD9-81ED-4DB2-BD59-A6C34878D82A}">
                    <a16:rowId xmlns:a16="http://schemas.microsoft.com/office/drawing/2014/main" val="10002"/>
                  </a:ext>
                </a:extLst>
              </a:tr>
              <a:tr h="315195">
                <a:tc>
                  <a:txBody>
                    <a:bodyPr/>
                    <a:lstStyle/>
                    <a:p>
                      <a:pPr marL="0" marR="0">
                        <a:lnSpc>
                          <a:spcPct val="150000"/>
                        </a:lnSpc>
                        <a:spcBef>
                          <a:spcPts val="0"/>
                        </a:spcBef>
                        <a:spcAft>
                          <a:spcPts val="0"/>
                        </a:spcAft>
                      </a:pPr>
                      <a:r>
                        <a:rPr lang="en-US" sz="1000">
                          <a:effectLst/>
                        </a:rPr>
                        <a:t>Grade 7</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121</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143</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000">
                          <a:effectLst/>
                        </a:rPr>
                        <a:t>Grade 11</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107</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136</a:t>
                      </a:r>
                      <a:endParaRPr lang="en-US" sz="900">
                        <a:effectLst/>
                        <a:latin typeface="Calibri"/>
                        <a:ea typeface="Calibri"/>
                        <a:cs typeface="Times New Roman"/>
                      </a:endParaRPr>
                    </a:p>
                  </a:txBody>
                  <a:tcPr marL="58439" marR="58439" marT="0" marB="0"/>
                </a:tc>
                <a:extLst>
                  <a:ext uri="{0D108BD9-81ED-4DB2-BD59-A6C34878D82A}">
                    <a16:rowId xmlns:a16="http://schemas.microsoft.com/office/drawing/2014/main" val="10003"/>
                  </a:ext>
                </a:extLst>
              </a:tr>
              <a:tr h="315195">
                <a:tc>
                  <a:txBody>
                    <a:bodyPr/>
                    <a:lstStyle/>
                    <a:p>
                      <a:pPr marL="0" marR="0">
                        <a:lnSpc>
                          <a:spcPct val="150000"/>
                        </a:lnSpc>
                        <a:spcBef>
                          <a:spcPts val="0"/>
                        </a:spcBef>
                        <a:spcAft>
                          <a:spcPts val="0"/>
                        </a:spcAft>
                      </a:pPr>
                      <a:r>
                        <a:rPr lang="en-US" sz="1000">
                          <a:effectLst/>
                        </a:rPr>
                        <a:t>Grade 8</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115</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120</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000">
                          <a:effectLst/>
                        </a:rPr>
                        <a:t>Grade 12</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113</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115</a:t>
                      </a:r>
                      <a:endParaRPr lang="en-US" sz="900">
                        <a:effectLst/>
                        <a:latin typeface="Calibri"/>
                        <a:ea typeface="Calibri"/>
                        <a:cs typeface="Times New Roman"/>
                      </a:endParaRPr>
                    </a:p>
                  </a:txBody>
                  <a:tcPr marL="58439" marR="58439" marT="0" marB="0"/>
                </a:tc>
                <a:extLst>
                  <a:ext uri="{0D108BD9-81ED-4DB2-BD59-A6C34878D82A}">
                    <a16:rowId xmlns:a16="http://schemas.microsoft.com/office/drawing/2014/main" val="10004"/>
                  </a:ext>
                </a:extLst>
              </a:tr>
              <a:tr h="630392">
                <a:tc>
                  <a:txBody>
                    <a:bodyPr/>
                    <a:lstStyle/>
                    <a:p>
                      <a:pPr marL="0" marR="0">
                        <a:lnSpc>
                          <a:spcPct val="150000"/>
                        </a:lnSpc>
                        <a:spcBef>
                          <a:spcPts val="0"/>
                        </a:spcBef>
                        <a:spcAft>
                          <a:spcPts val="0"/>
                        </a:spcAft>
                      </a:pPr>
                      <a:r>
                        <a:rPr lang="en-US" sz="1000">
                          <a:effectLst/>
                        </a:rPr>
                        <a:t> </a:t>
                      </a:r>
                      <a:endParaRPr lang="en-US" sz="900">
                        <a:effectLst/>
                      </a:endParaRPr>
                    </a:p>
                    <a:p>
                      <a:pPr marL="0" marR="0">
                        <a:lnSpc>
                          <a:spcPct val="150000"/>
                        </a:lnSpc>
                        <a:spcBef>
                          <a:spcPts val="0"/>
                        </a:spcBef>
                        <a:spcAft>
                          <a:spcPts val="0"/>
                        </a:spcAft>
                      </a:pPr>
                      <a:r>
                        <a:rPr lang="en-US" sz="1000">
                          <a:effectLst/>
                        </a:rPr>
                        <a:t>TOTAL</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 </a:t>
                      </a:r>
                      <a:endParaRPr lang="en-US" sz="900">
                        <a:effectLst/>
                      </a:endParaRPr>
                    </a:p>
                    <a:p>
                      <a:pPr marL="0" marR="0" algn="ctr">
                        <a:lnSpc>
                          <a:spcPct val="150000"/>
                        </a:lnSpc>
                        <a:spcBef>
                          <a:spcPts val="0"/>
                        </a:spcBef>
                        <a:spcAft>
                          <a:spcPts val="0"/>
                        </a:spcAft>
                      </a:pPr>
                      <a:r>
                        <a:rPr lang="en-US" sz="1000">
                          <a:effectLst/>
                        </a:rPr>
                        <a:t>505</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 </a:t>
                      </a:r>
                      <a:endParaRPr lang="en-US" sz="900">
                        <a:effectLst/>
                      </a:endParaRPr>
                    </a:p>
                    <a:p>
                      <a:pPr marL="0" marR="0" algn="ctr">
                        <a:lnSpc>
                          <a:spcPct val="150000"/>
                        </a:lnSpc>
                        <a:spcBef>
                          <a:spcPts val="0"/>
                        </a:spcBef>
                        <a:spcAft>
                          <a:spcPts val="0"/>
                        </a:spcAft>
                      </a:pPr>
                      <a:r>
                        <a:rPr lang="en-US" sz="1000">
                          <a:effectLst/>
                        </a:rPr>
                        <a:t>511</a:t>
                      </a:r>
                      <a:endParaRPr lang="en-US" sz="900">
                        <a:effectLst/>
                        <a:latin typeface="Calibri"/>
                        <a:ea typeface="Calibri"/>
                        <a:cs typeface="Times New Roman"/>
                      </a:endParaRPr>
                    </a:p>
                  </a:txBody>
                  <a:tcPr marL="58439" marR="58439" marT="0" marB="0"/>
                </a:tc>
                <a:tc>
                  <a:txBody>
                    <a:bodyPr/>
                    <a:lstStyle/>
                    <a:p>
                      <a:pPr marL="0" marR="0">
                        <a:lnSpc>
                          <a:spcPct val="150000"/>
                        </a:lnSpc>
                        <a:spcBef>
                          <a:spcPts val="0"/>
                        </a:spcBef>
                        <a:spcAft>
                          <a:spcPts val="0"/>
                        </a:spcAft>
                      </a:pPr>
                      <a:r>
                        <a:rPr lang="en-US" sz="1000">
                          <a:effectLst/>
                        </a:rPr>
                        <a:t> </a:t>
                      </a:r>
                      <a:endParaRPr lang="en-US" sz="900">
                        <a:effectLst/>
                      </a:endParaRPr>
                    </a:p>
                    <a:p>
                      <a:pPr marL="0" marR="0">
                        <a:lnSpc>
                          <a:spcPct val="150000"/>
                        </a:lnSpc>
                        <a:spcBef>
                          <a:spcPts val="0"/>
                        </a:spcBef>
                        <a:spcAft>
                          <a:spcPts val="0"/>
                        </a:spcAft>
                      </a:pPr>
                      <a:r>
                        <a:rPr lang="en-US" sz="1000">
                          <a:effectLst/>
                        </a:rPr>
                        <a:t>TOTAL</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a:effectLst/>
                        </a:rPr>
                        <a:t> </a:t>
                      </a:r>
                      <a:endParaRPr lang="en-US" sz="900">
                        <a:effectLst/>
                      </a:endParaRPr>
                    </a:p>
                    <a:p>
                      <a:pPr marL="0" marR="0" algn="ctr">
                        <a:lnSpc>
                          <a:spcPct val="150000"/>
                        </a:lnSpc>
                        <a:spcBef>
                          <a:spcPts val="0"/>
                        </a:spcBef>
                        <a:spcAft>
                          <a:spcPts val="0"/>
                        </a:spcAft>
                      </a:pPr>
                      <a:r>
                        <a:rPr lang="en-US" sz="1000">
                          <a:effectLst/>
                        </a:rPr>
                        <a:t>484</a:t>
                      </a:r>
                      <a:endParaRPr lang="en-US" sz="900">
                        <a:effectLst/>
                        <a:latin typeface="Calibri"/>
                        <a:ea typeface="Calibri"/>
                        <a:cs typeface="Times New Roman"/>
                      </a:endParaRPr>
                    </a:p>
                  </a:txBody>
                  <a:tcPr marL="58439" marR="58439" marT="0" marB="0"/>
                </a:tc>
                <a:tc>
                  <a:txBody>
                    <a:bodyPr/>
                    <a:lstStyle/>
                    <a:p>
                      <a:pPr marL="0" marR="0" algn="ctr">
                        <a:lnSpc>
                          <a:spcPct val="150000"/>
                        </a:lnSpc>
                        <a:spcBef>
                          <a:spcPts val="0"/>
                        </a:spcBef>
                        <a:spcAft>
                          <a:spcPts val="0"/>
                        </a:spcAft>
                      </a:pPr>
                      <a:r>
                        <a:rPr lang="en-US" sz="1000" dirty="0">
                          <a:effectLst/>
                        </a:rPr>
                        <a:t> </a:t>
                      </a:r>
                      <a:endParaRPr lang="en-US" sz="900" dirty="0">
                        <a:effectLst/>
                      </a:endParaRPr>
                    </a:p>
                    <a:p>
                      <a:pPr marL="0" marR="0" algn="ctr">
                        <a:lnSpc>
                          <a:spcPct val="150000"/>
                        </a:lnSpc>
                        <a:spcBef>
                          <a:spcPts val="0"/>
                        </a:spcBef>
                        <a:spcAft>
                          <a:spcPts val="0"/>
                        </a:spcAft>
                      </a:pPr>
                      <a:r>
                        <a:rPr lang="en-US" sz="1000" dirty="0">
                          <a:effectLst/>
                        </a:rPr>
                        <a:t>478</a:t>
                      </a:r>
                      <a:endParaRPr lang="en-US" sz="900" dirty="0">
                        <a:effectLst/>
                        <a:latin typeface="Calibri"/>
                        <a:ea typeface="Calibri"/>
                        <a:cs typeface="Times New Roman"/>
                      </a:endParaRPr>
                    </a:p>
                  </a:txBody>
                  <a:tcPr marL="58439" marR="58439" marT="0" marB="0"/>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77108953"/>
              </p:ext>
            </p:extLst>
          </p:nvPr>
        </p:nvGraphicFramePr>
        <p:xfrm>
          <a:off x="5943600" y="424247"/>
          <a:ext cx="3048001" cy="3429000"/>
        </p:xfrm>
        <a:graphic>
          <a:graphicData uri="http://schemas.openxmlformats.org/drawingml/2006/table">
            <a:tbl>
              <a:tblPr firstRow="1" firstCol="1" bandRow="1">
                <a:tableStyleId>{5C22544A-7EE6-4342-B048-85BDC9FD1C3A}</a:tableStyleId>
              </a:tblPr>
              <a:tblGrid>
                <a:gridCol w="1115392">
                  <a:extLst>
                    <a:ext uri="{9D8B030D-6E8A-4147-A177-3AD203B41FA5}">
                      <a16:colId xmlns:a16="http://schemas.microsoft.com/office/drawing/2014/main" val="20000"/>
                    </a:ext>
                  </a:extLst>
                </a:gridCol>
                <a:gridCol w="993914">
                  <a:extLst>
                    <a:ext uri="{9D8B030D-6E8A-4147-A177-3AD203B41FA5}">
                      <a16:colId xmlns:a16="http://schemas.microsoft.com/office/drawing/2014/main" val="20001"/>
                    </a:ext>
                  </a:extLst>
                </a:gridCol>
                <a:gridCol w="938695">
                  <a:extLst>
                    <a:ext uri="{9D8B030D-6E8A-4147-A177-3AD203B41FA5}">
                      <a16:colId xmlns:a16="http://schemas.microsoft.com/office/drawing/2014/main" val="20002"/>
                    </a:ext>
                  </a:extLst>
                </a:gridCol>
              </a:tblGrid>
              <a:tr h="948010">
                <a:tc>
                  <a:txBody>
                    <a:bodyPr/>
                    <a:lstStyle/>
                    <a:p>
                      <a:pPr marL="0" marR="0">
                        <a:lnSpc>
                          <a:spcPct val="150000"/>
                        </a:lnSpc>
                        <a:spcBef>
                          <a:spcPts val="0"/>
                        </a:spcBef>
                        <a:spcAft>
                          <a:spcPts val="0"/>
                        </a:spcAft>
                      </a:pPr>
                      <a:r>
                        <a:rPr lang="en-US" sz="1400" dirty="0">
                          <a:effectLst/>
                        </a:rPr>
                        <a:t>4K – </a:t>
                      </a:r>
                      <a:endParaRPr lang="en-US" sz="1100" dirty="0">
                        <a:effectLst/>
                      </a:endParaRPr>
                    </a:p>
                    <a:p>
                      <a:pPr marL="0" marR="0">
                        <a:lnSpc>
                          <a:spcPct val="150000"/>
                        </a:lnSpc>
                        <a:spcBef>
                          <a:spcPts val="0"/>
                        </a:spcBef>
                        <a:spcAft>
                          <a:spcPts val="0"/>
                        </a:spcAft>
                      </a:pPr>
                      <a:r>
                        <a:rPr lang="en-US" sz="1400" dirty="0">
                          <a:effectLst/>
                        </a:rPr>
                        <a:t>Other Sites</a:t>
                      </a:r>
                      <a:endParaRPr lang="en-US" sz="11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400">
                          <a:effectLst/>
                        </a:rPr>
                        <a:t>2019-2020</a:t>
                      </a:r>
                      <a:endParaRPr lang="en-US" sz="11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400">
                          <a:effectLst/>
                        </a:rPr>
                        <a:t>2020-2021</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41721">
                <a:tc>
                  <a:txBody>
                    <a:bodyPr/>
                    <a:lstStyle/>
                    <a:p>
                      <a:pPr marL="0" marR="0">
                        <a:lnSpc>
                          <a:spcPct val="150000"/>
                        </a:lnSpc>
                        <a:spcBef>
                          <a:spcPts val="0"/>
                        </a:spcBef>
                        <a:spcAft>
                          <a:spcPts val="0"/>
                        </a:spcAft>
                      </a:pPr>
                      <a:r>
                        <a:rPr lang="en-US" sz="1200" dirty="0">
                          <a:effectLst/>
                        </a:rPr>
                        <a:t>Creative Learning</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18</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17</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41721">
                <a:tc>
                  <a:txBody>
                    <a:bodyPr/>
                    <a:lstStyle/>
                    <a:p>
                      <a:pPr marL="0" marR="0">
                        <a:lnSpc>
                          <a:spcPct val="150000"/>
                        </a:lnSpc>
                        <a:spcBef>
                          <a:spcPts val="0"/>
                        </a:spcBef>
                        <a:spcAft>
                          <a:spcPts val="0"/>
                        </a:spcAft>
                      </a:pPr>
                      <a:r>
                        <a:rPr lang="en-US" sz="1200">
                          <a:effectLst/>
                        </a:rPr>
                        <a:t>Good Shepherd</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18</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NA</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70860">
                <a:tc>
                  <a:txBody>
                    <a:bodyPr/>
                    <a:lstStyle/>
                    <a:p>
                      <a:pPr marL="0" marR="0">
                        <a:lnSpc>
                          <a:spcPct val="150000"/>
                        </a:lnSpc>
                        <a:spcBef>
                          <a:spcPts val="0"/>
                        </a:spcBef>
                        <a:spcAft>
                          <a:spcPts val="0"/>
                        </a:spcAft>
                      </a:pPr>
                      <a:r>
                        <a:rPr lang="en-US" sz="1200">
                          <a:effectLst/>
                        </a:rPr>
                        <a:t>Head Start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15</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9</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41721">
                <a:tc>
                  <a:txBody>
                    <a:bodyPr/>
                    <a:lstStyle/>
                    <a:p>
                      <a:pPr marL="0" marR="0">
                        <a:lnSpc>
                          <a:spcPct val="150000"/>
                        </a:lnSpc>
                        <a:spcBef>
                          <a:spcPts val="0"/>
                        </a:spcBef>
                        <a:spcAft>
                          <a:spcPts val="0"/>
                        </a:spcAft>
                      </a:pPr>
                      <a:r>
                        <a:rPr lang="en-US" sz="1200">
                          <a:effectLst/>
                        </a:rPr>
                        <a:t>Tiny Treasures</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17</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NA</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41721">
                <a:tc>
                  <a:txBody>
                    <a:bodyPr/>
                    <a:lstStyle/>
                    <a:p>
                      <a:pPr marL="0" marR="0">
                        <a:lnSpc>
                          <a:spcPct val="150000"/>
                        </a:lnSpc>
                        <a:spcBef>
                          <a:spcPts val="0"/>
                        </a:spcBef>
                        <a:spcAft>
                          <a:spcPts val="0"/>
                        </a:spcAft>
                      </a:pPr>
                      <a:r>
                        <a:rPr lang="en-US" sz="1200" dirty="0">
                          <a:effectLst/>
                        </a:rPr>
                        <a:t> </a:t>
                      </a:r>
                      <a:endParaRPr lang="en-US" sz="1100" dirty="0">
                        <a:effectLst/>
                      </a:endParaRPr>
                    </a:p>
                    <a:p>
                      <a:pPr marL="0" marR="0">
                        <a:lnSpc>
                          <a:spcPct val="150000"/>
                        </a:lnSpc>
                        <a:spcBef>
                          <a:spcPts val="0"/>
                        </a:spcBef>
                        <a:spcAft>
                          <a:spcPts val="0"/>
                        </a:spcAft>
                      </a:pPr>
                      <a:r>
                        <a:rPr lang="en-US" sz="1200" dirty="0">
                          <a:effectLst/>
                        </a:rPr>
                        <a:t>TOTAL</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endParaRPr>
                    </a:p>
                    <a:p>
                      <a:pPr marL="0" marR="0" algn="ctr">
                        <a:lnSpc>
                          <a:spcPct val="150000"/>
                        </a:lnSpc>
                        <a:spcBef>
                          <a:spcPts val="0"/>
                        </a:spcBef>
                        <a:spcAft>
                          <a:spcPts val="0"/>
                        </a:spcAft>
                      </a:pPr>
                      <a:r>
                        <a:rPr lang="en-US" sz="1200">
                          <a:effectLst/>
                        </a:rPr>
                        <a:t>68</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 </a:t>
                      </a:r>
                      <a:endParaRPr lang="en-US" sz="1100" dirty="0">
                        <a:effectLst/>
                      </a:endParaRPr>
                    </a:p>
                    <a:p>
                      <a:pPr marL="0" marR="0" algn="ctr">
                        <a:lnSpc>
                          <a:spcPct val="150000"/>
                        </a:lnSpc>
                        <a:spcBef>
                          <a:spcPts val="0"/>
                        </a:spcBef>
                        <a:spcAft>
                          <a:spcPts val="0"/>
                        </a:spcAft>
                      </a:pPr>
                      <a:r>
                        <a:rPr lang="en-US" sz="1200" dirty="0">
                          <a:effectLst/>
                        </a:rPr>
                        <a:t>26</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304800" y="304800"/>
            <a:ext cx="8382000" cy="530225"/>
          </a:xfrm>
          <a:solidFill>
            <a:srgbClr val="FFFFCC"/>
          </a:solidFill>
        </p:spPr>
        <p:txBody>
          <a:bodyPr lIns="91440" tIns="45720" rIns="91440" bIns="45720" rtlCol="0" anchor="ctr"/>
          <a:lstStyle/>
          <a:p>
            <a:pPr algn="ctr" eaLnBrk="1" hangingPunct="1">
              <a:defRPr/>
            </a:pPr>
            <a:r>
              <a:rPr lang="en-US" sz="3200" b="1" dirty="0">
                <a:solidFill>
                  <a:srgbClr val="000000"/>
                </a:solidFill>
                <a:effectLst>
                  <a:outerShdw blurRad="38100" dist="38100" dir="2700000" algn="tl">
                    <a:srgbClr val="C0C0C0"/>
                  </a:outerShdw>
                </a:effectLst>
                <a:latin typeface="Tahoma" charset="0"/>
              </a:rPr>
              <a:t>FUND 10 - FUND BALANCE SUMMARY</a:t>
            </a:r>
            <a:endParaRPr lang="en-US" dirty="0">
              <a:solidFill>
                <a:srgbClr val="000000"/>
              </a:solidFill>
              <a:effectLst>
                <a:outerShdw blurRad="38100" dist="38100" dir="2700000" algn="tl">
                  <a:srgbClr val="C0C0C0"/>
                </a:outerShdw>
              </a:effectLst>
              <a:latin typeface="Tahoma" charset="0"/>
            </a:endParaRPr>
          </a:p>
        </p:txBody>
      </p:sp>
      <p:sp>
        <p:nvSpPr>
          <p:cNvPr id="50179" name="Rectangle 3"/>
          <p:cNvSpPr>
            <a:spLocks noGrp="1" noChangeArrowheads="1"/>
          </p:cNvSpPr>
          <p:nvPr>
            <p:ph type="body" idx="4294967295"/>
          </p:nvPr>
        </p:nvSpPr>
        <p:spPr>
          <a:xfrm>
            <a:off x="381000" y="1143000"/>
            <a:ext cx="8382000" cy="5334000"/>
          </a:xfrm>
        </p:spPr>
        <p:txBody>
          <a:bodyPr lIns="91440" tIns="45720" rIns="91440" bIns="45720"/>
          <a:lstStyle/>
          <a:p>
            <a:pPr eaLnBrk="1" hangingPunct="1">
              <a:buFontTx/>
              <a:buNone/>
              <a:defRPr/>
            </a:pPr>
            <a:endParaRPr lang="en-US" altLang="en-US" sz="700" b="1" dirty="0">
              <a:effectLst>
                <a:outerShdw blurRad="38100" dist="38100" dir="2700000" algn="tl">
                  <a:srgbClr val="050595"/>
                </a:outerShdw>
              </a:effectLst>
            </a:endParaRPr>
          </a:p>
          <a:p>
            <a:pPr eaLnBrk="1" hangingPunct="1">
              <a:buFontTx/>
              <a:buNone/>
              <a:defRPr/>
            </a:pPr>
            <a:endParaRPr lang="en-US" altLang="en-US" sz="700" b="1" dirty="0">
              <a:effectLst>
                <a:outerShdw blurRad="38100" dist="38100" dir="2700000" algn="tl">
                  <a:srgbClr val="050595"/>
                </a:outerShdw>
              </a:effectLst>
            </a:endParaRPr>
          </a:p>
          <a:p>
            <a:pPr eaLnBrk="1" hangingPunct="1">
              <a:buFontTx/>
              <a:buNone/>
              <a:defRPr/>
            </a:pPr>
            <a:r>
              <a:rPr lang="en-US" altLang="en-US" sz="2100" b="1" dirty="0" smtClean="0">
                <a:solidFill>
                  <a:srgbClr val="F8F8F8"/>
                </a:solidFill>
                <a:effectLst>
                  <a:outerShdw blurRad="38100" dist="38100" dir="2700000" algn="tl">
                    <a:srgbClr val="050595"/>
                  </a:outerShdw>
                </a:effectLst>
                <a:latin typeface="Trebuchet MS" pitchFamily="34" charset="0"/>
              </a:rPr>
              <a:t>2020-21 </a:t>
            </a:r>
            <a:r>
              <a:rPr lang="en-US" altLang="en-US" sz="2100" b="1" dirty="0">
                <a:solidFill>
                  <a:srgbClr val="F8F8F8"/>
                </a:solidFill>
                <a:effectLst>
                  <a:outerShdw blurRad="38100" dist="38100" dir="2700000" algn="tl">
                    <a:srgbClr val="050595"/>
                  </a:outerShdw>
                </a:effectLst>
                <a:latin typeface="Trebuchet MS" pitchFamily="34" charset="0"/>
              </a:rPr>
              <a:t>BEGINNING FUND BALANCE                          </a:t>
            </a:r>
            <a:r>
              <a:rPr lang="en-US" altLang="en-US" sz="2100" b="1" dirty="0" smtClean="0">
                <a:solidFill>
                  <a:srgbClr val="F8F8F8"/>
                </a:solidFill>
                <a:effectLst>
                  <a:outerShdw blurRad="38100" dist="38100" dir="2700000" algn="tl">
                    <a:srgbClr val="050595"/>
                  </a:outerShdw>
                </a:effectLst>
                <a:latin typeface="Trebuchet MS" pitchFamily="34" charset="0"/>
              </a:rPr>
              <a:t>$4,795,831</a:t>
            </a:r>
            <a:endParaRPr lang="en-US" altLang="en-US" sz="2100" b="1" dirty="0">
              <a:solidFill>
                <a:srgbClr val="F8F8F8"/>
              </a:solidFill>
              <a:effectLst>
                <a:outerShdw blurRad="38100" dist="38100" dir="2700000" algn="tl">
                  <a:srgbClr val="050595"/>
                </a:outerShdw>
              </a:effectLst>
              <a:latin typeface="Trebuchet MS" pitchFamily="34" charset="0"/>
            </a:endParaRPr>
          </a:p>
          <a:p>
            <a:pPr eaLnBrk="1" hangingPunct="1">
              <a:buFontTx/>
              <a:buNone/>
              <a:defRPr/>
            </a:pPr>
            <a:endParaRPr lang="en-US" altLang="en-US" sz="1200" b="1" dirty="0">
              <a:solidFill>
                <a:srgbClr val="F8F8F8"/>
              </a:solidFill>
              <a:effectLst>
                <a:outerShdw blurRad="38100" dist="38100" dir="2700000" algn="tl">
                  <a:srgbClr val="050595"/>
                </a:outerShdw>
              </a:effectLst>
              <a:latin typeface="Trebuchet MS" pitchFamily="34" charset="0"/>
            </a:endParaRPr>
          </a:p>
          <a:p>
            <a:pPr eaLnBrk="1" hangingPunct="1">
              <a:buFontTx/>
              <a:buNone/>
              <a:defRPr/>
            </a:pPr>
            <a:r>
              <a:rPr lang="en-US" altLang="en-US" sz="2100" b="1" dirty="0">
                <a:solidFill>
                  <a:srgbClr val="F8F8F8"/>
                </a:solidFill>
                <a:effectLst>
                  <a:outerShdw blurRad="38100" dist="38100" dir="2700000" algn="tl">
                    <a:srgbClr val="050595"/>
                  </a:outerShdw>
                </a:effectLst>
                <a:latin typeface="Trebuchet MS" pitchFamily="34" charset="0"/>
              </a:rPr>
              <a:t>Budgeted Revenue - General Fund		             </a:t>
            </a:r>
            <a:r>
              <a:rPr lang="en-US" altLang="en-US" sz="2100" b="1" dirty="0" smtClean="0">
                <a:solidFill>
                  <a:srgbClr val="F8F8F8"/>
                </a:solidFill>
                <a:effectLst>
                  <a:outerShdw blurRad="38100" dist="38100" dir="2700000" algn="tl">
                    <a:srgbClr val="050595"/>
                  </a:outerShdw>
                </a:effectLst>
                <a:latin typeface="Trebuchet MS" pitchFamily="34" charset="0"/>
              </a:rPr>
              <a:t>21,342,249</a:t>
            </a:r>
          </a:p>
          <a:p>
            <a:pPr eaLnBrk="1" hangingPunct="1">
              <a:buFontTx/>
              <a:buNone/>
              <a:defRPr/>
            </a:pPr>
            <a:endParaRPr lang="en-US" altLang="en-US" sz="1200" b="1" dirty="0">
              <a:solidFill>
                <a:srgbClr val="F8F8F8"/>
              </a:solidFill>
              <a:effectLst>
                <a:outerShdw blurRad="38100" dist="38100" dir="2700000" algn="tl">
                  <a:srgbClr val="050595"/>
                </a:outerShdw>
              </a:effectLst>
              <a:latin typeface="Trebuchet MS" pitchFamily="34" charset="0"/>
            </a:endParaRPr>
          </a:p>
          <a:p>
            <a:pPr eaLnBrk="1" hangingPunct="1">
              <a:buFontTx/>
              <a:buNone/>
              <a:defRPr/>
            </a:pPr>
            <a:r>
              <a:rPr lang="en-US" altLang="en-US" sz="2100" b="1" dirty="0">
                <a:solidFill>
                  <a:srgbClr val="F8F8F8"/>
                </a:solidFill>
                <a:effectLst>
                  <a:outerShdw blurRad="38100" dist="38100" dir="2700000" algn="tl">
                    <a:srgbClr val="050595"/>
                  </a:outerShdw>
                </a:effectLst>
                <a:latin typeface="Trebuchet MS" pitchFamily="34" charset="0"/>
              </a:rPr>
              <a:t>Budgeted Expenses - General Fund                         </a:t>
            </a:r>
            <a:r>
              <a:rPr lang="en-US" altLang="en-US" sz="2100" b="1" u="sng" dirty="0" smtClean="0">
                <a:solidFill>
                  <a:srgbClr val="F8F8F8"/>
                </a:solidFill>
                <a:effectLst>
                  <a:outerShdw blurRad="38100" dist="38100" dir="2700000" algn="tl">
                    <a:srgbClr val="050595"/>
                  </a:outerShdw>
                </a:effectLst>
                <a:latin typeface="Trebuchet MS" pitchFamily="34" charset="0"/>
              </a:rPr>
              <a:t>(21,435,207)</a:t>
            </a:r>
            <a:endParaRPr lang="en-US" altLang="en-US" sz="2100" b="1" u="sng" dirty="0">
              <a:solidFill>
                <a:srgbClr val="F8F8F8"/>
              </a:solidFill>
              <a:effectLst>
                <a:outerShdw blurRad="38100" dist="38100" dir="2700000" algn="tl">
                  <a:srgbClr val="050595"/>
                </a:outerShdw>
              </a:effectLst>
              <a:latin typeface="Trebuchet MS" pitchFamily="34" charset="0"/>
            </a:endParaRPr>
          </a:p>
          <a:p>
            <a:pPr eaLnBrk="1" hangingPunct="1">
              <a:buFontTx/>
              <a:buNone/>
              <a:defRPr/>
            </a:pPr>
            <a:endParaRPr lang="en-US" altLang="en-US" sz="1200" b="1" u="sng" dirty="0">
              <a:solidFill>
                <a:srgbClr val="F8F8F8"/>
              </a:solidFill>
              <a:effectLst>
                <a:outerShdw blurRad="38100" dist="38100" dir="2700000" algn="tl">
                  <a:srgbClr val="050595"/>
                </a:outerShdw>
              </a:effectLst>
              <a:latin typeface="Trebuchet MS" pitchFamily="34" charset="0"/>
            </a:endParaRPr>
          </a:p>
          <a:p>
            <a:pPr eaLnBrk="1" hangingPunct="1">
              <a:buFontTx/>
              <a:buNone/>
              <a:defRPr/>
            </a:pPr>
            <a:r>
              <a:rPr lang="en-US" altLang="en-US" sz="2100" b="1" dirty="0" smtClean="0">
                <a:solidFill>
                  <a:srgbClr val="F8F8F8"/>
                </a:solidFill>
                <a:effectLst>
                  <a:outerShdw blurRad="38100" dist="38100" dir="2700000" algn="tl">
                    <a:srgbClr val="050595"/>
                  </a:outerShdw>
                </a:effectLst>
                <a:latin typeface="Trebuchet MS" pitchFamily="34" charset="0"/>
              </a:rPr>
              <a:t>2020-21 </a:t>
            </a:r>
            <a:r>
              <a:rPr lang="en-US" altLang="en-US" sz="2100" b="1" dirty="0">
                <a:solidFill>
                  <a:srgbClr val="F8F8F8"/>
                </a:solidFill>
                <a:effectLst>
                  <a:outerShdw blurRad="38100" dist="38100" dir="2700000" algn="tl">
                    <a:srgbClr val="050595"/>
                  </a:outerShdw>
                </a:effectLst>
                <a:latin typeface="Trebuchet MS" pitchFamily="34" charset="0"/>
              </a:rPr>
              <a:t>BUDGETED ENDING FUND BALANCE              </a:t>
            </a:r>
            <a:r>
              <a:rPr lang="en-US" altLang="en-US" sz="2100" b="1" u="sng" dirty="0" smtClean="0">
                <a:solidFill>
                  <a:srgbClr val="F8F8F8"/>
                </a:solidFill>
                <a:effectLst>
                  <a:outerShdw blurRad="38100" dist="38100" dir="2700000" algn="tl">
                    <a:srgbClr val="050595"/>
                  </a:outerShdw>
                </a:effectLst>
                <a:latin typeface="Trebuchet MS" pitchFamily="34" charset="0"/>
              </a:rPr>
              <a:t>$4,702,873</a:t>
            </a:r>
            <a:endParaRPr lang="en-US" altLang="en-US" sz="2100" b="1" u="sng" dirty="0">
              <a:solidFill>
                <a:srgbClr val="F8F8F8"/>
              </a:solidFill>
              <a:effectLst>
                <a:outerShdw blurRad="38100" dist="38100" dir="2700000" algn="tl">
                  <a:srgbClr val="050595"/>
                </a:outerShdw>
              </a:effectLst>
              <a:latin typeface="Trebuchet MS" pitchFamily="34" charset="0"/>
            </a:endParaRPr>
          </a:p>
          <a:p>
            <a:pPr eaLnBrk="1" hangingPunct="1">
              <a:buFontTx/>
              <a:buNone/>
              <a:defRPr/>
            </a:pPr>
            <a:r>
              <a:rPr lang="en-US" altLang="en-US" sz="2100" b="1" dirty="0">
                <a:solidFill>
                  <a:srgbClr val="F8F8F8"/>
                </a:solidFill>
                <a:effectLst>
                  <a:outerShdw blurRad="38100" dist="38100" dir="2700000" algn="tl">
                    <a:srgbClr val="050595"/>
                  </a:outerShdw>
                </a:effectLst>
                <a:latin typeface="Trebuchet MS" pitchFamily="34" charset="0"/>
              </a:rPr>
              <a:t>FUND BALANCE APPROPRIATION:</a:t>
            </a:r>
            <a:r>
              <a:rPr lang="en-US" altLang="en-US" sz="3500" b="1" dirty="0">
                <a:solidFill>
                  <a:srgbClr val="F8F8F8"/>
                </a:solidFill>
                <a:effectLst>
                  <a:outerShdw blurRad="38100" dist="38100" dir="2700000" algn="tl">
                    <a:srgbClr val="050595"/>
                  </a:outerShdw>
                </a:effectLst>
                <a:latin typeface="Trebuchet MS" pitchFamily="34" charset="0"/>
              </a:rPr>
              <a:t>                </a:t>
            </a:r>
          </a:p>
          <a:p>
            <a:pPr eaLnBrk="1" hangingPunct="1">
              <a:buFontTx/>
              <a:buNone/>
              <a:defRPr/>
            </a:pPr>
            <a:r>
              <a:rPr lang="en-US" altLang="en-US" sz="2100" b="1" dirty="0">
                <a:solidFill>
                  <a:srgbClr val="F8F8F8"/>
                </a:solidFill>
                <a:latin typeface="Trebuchet MS" pitchFamily="34" charset="0"/>
              </a:rPr>
              <a:t>	</a:t>
            </a:r>
            <a:r>
              <a:rPr lang="en-US" altLang="en-US" sz="1800" b="1" dirty="0" smtClean="0">
                <a:solidFill>
                  <a:srgbClr val="F8F8F8"/>
                </a:solidFill>
                <a:latin typeface="Trebuchet MS" pitchFamily="34" charset="0"/>
              </a:rPr>
              <a:t>L.B. Clarke Middle School Wall Installation                                $25,770</a:t>
            </a:r>
          </a:p>
          <a:p>
            <a:pPr eaLnBrk="1" hangingPunct="1">
              <a:buFontTx/>
              <a:buNone/>
              <a:defRPr/>
            </a:pPr>
            <a:r>
              <a:rPr lang="en-US" altLang="en-US" sz="1800" b="1" dirty="0" smtClean="0">
                <a:solidFill>
                  <a:srgbClr val="F8F8F8"/>
                </a:solidFill>
                <a:latin typeface="Trebuchet MS" pitchFamily="34" charset="0"/>
              </a:rPr>
              <a:t>     District Match for Wisconsin Fast Forward Grant		           28,026</a:t>
            </a:r>
            <a:endParaRPr lang="en-US" altLang="en-US" sz="1800" b="1" dirty="0">
              <a:solidFill>
                <a:srgbClr val="F8F8F8"/>
              </a:solidFill>
              <a:latin typeface="Trebuchet MS" pitchFamily="34" charset="0"/>
            </a:endParaRPr>
          </a:p>
          <a:p>
            <a:pPr eaLnBrk="1" hangingPunct="1">
              <a:buFontTx/>
              <a:buNone/>
              <a:defRPr/>
            </a:pPr>
            <a:r>
              <a:rPr lang="en-US" altLang="en-US" sz="1800" b="1" dirty="0" smtClean="0">
                <a:solidFill>
                  <a:srgbClr val="F8F8F8"/>
                </a:solidFill>
                <a:latin typeface="Trebuchet MS" pitchFamily="34" charset="0"/>
              </a:rPr>
              <a:t>     Risk Participation Agreement with Humana Insurance	           29,546</a:t>
            </a:r>
            <a:endParaRPr lang="en-US" altLang="en-US" sz="1800" b="1" dirty="0">
              <a:solidFill>
                <a:srgbClr val="F8F8F8"/>
              </a:solidFill>
              <a:latin typeface="Trebuchet MS" pitchFamily="34" charset="0"/>
            </a:endParaRPr>
          </a:p>
          <a:p>
            <a:pPr eaLnBrk="1" hangingPunct="1">
              <a:buFontTx/>
              <a:buNone/>
              <a:defRPr/>
            </a:pPr>
            <a:r>
              <a:rPr lang="en-US" altLang="en-US" sz="1800" b="1" dirty="0">
                <a:solidFill>
                  <a:srgbClr val="F8F8F8"/>
                </a:solidFill>
                <a:latin typeface="Trebuchet MS" pitchFamily="34" charset="0"/>
              </a:rPr>
              <a:t>	</a:t>
            </a:r>
            <a:r>
              <a:rPr lang="en-US" altLang="en-US" sz="1800" b="1" dirty="0" smtClean="0">
                <a:solidFill>
                  <a:srgbClr val="F8F8F8"/>
                </a:solidFill>
                <a:latin typeface="Trebuchet MS" pitchFamily="34" charset="0"/>
              </a:rPr>
              <a:t>Rollover of Building Budget Dollars from 2019-20	             </a:t>
            </a:r>
            <a:r>
              <a:rPr lang="en-US" altLang="en-US" sz="1800" b="1" u="sng" dirty="0" smtClean="0">
                <a:solidFill>
                  <a:srgbClr val="F8F8F8"/>
                </a:solidFill>
                <a:latin typeface="Trebuchet MS" pitchFamily="34" charset="0"/>
              </a:rPr>
              <a:t>9,616</a:t>
            </a:r>
            <a:endParaRPr lang="en-US" altLang="en-US" sz="1800" b="1" u="sng" dirty="0">
              <a:solidFill>
                <a:srgbClr val="F8F8F8"/>
              </a:solidFill>
              <a:latin typeface="Trebuchet MS" pitchFamily="34" charset="0"/>
            </a:endParaRPr>
          </a:p>
          <a:p>
            <a:pPr eaLnBrk="1" hangingPunct="1">
              <a:buFontTx/>
              <a:buNone/>
              <a:defRPr/>
            </a:pPr>
            <a:r>
              <a:rPr lang="en-US" altLang="en-US" sz="1800" b="1" dirty="0">
                <a:solidFill>
                  <a:srgbClr val="F8F8F8"/>
                </a:solidFill>
                <a:latin typeface="Trebuchet MS" pitchFamily="34" charset="0"/>
              </a:rPr>
              <a:t>	         TOTAL FUND BALANCE </a:t>
            </a:r>
            <a:r>
              <a:rPr lang="en-US" altLang="en-US" sz="1800" b="1">
                <a:solidFill>
                  <a:srgbClr val="F8F8F8"/>
                </a:solidFill>
                <a:latin typeface="Trebuchet MS" pitchFamily="34" charset="0"/>
              </a:rPr>
              <a:t>APPROPRIATION     </a:t>
            </a:r>
            <a:r>
              <a:rPr lang="en-US" altLang="en-US" sz="1800" b="1" smtClean="0">
                <a:solidFill>
                  <a:srgbClr val="F8F8F8"/>
                </a:solidFill>
                <a:latin typeface="Trebuchet MS" pitchFamily="34" charset="0"/>
              </a:rPr>
              <a:t>                       </a:t>
            </a:r>
            <a:r>
              <a:rPr lang="en-US" altLang="en-US" sz="1800" b="1" u="dbl" smtClean="0">
                <a:solidFill>
                  <a:srgbClr val="F8F8F8"/>
                </a:solidFill>
                <a:latin typeface="Trebuchet MS" pitchFamily="34" charset="0"/>
              </a:rPr>
              <a:t>$92,958</a:t>
            </a:r>
            <a:endParaRPr lang="en-US" altLang="en-US" sz="1800" b="1" u="dbl" dirty="0">
              <a:solidFill>
                <a:srgbClr val="F8F8F8"/>
              </a:solidFill>
              <a:latin typeface="Trebuchet MS"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wipe(up)">
                                      <p:cBhvr>
                                        <p:cTn id="7" dur="500"/>
                                        <p:tgtEl>
                                          <p:spTgt spid="501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0179">
                                            <p:txEl>
                                              <p:pRg st="2" end="2"/>
                                            </p:txEl>
                                          </p:spTgt>
                                        </p:tgtEl>
                                        <p:attrNameLst>
                                          <p:attrName>style.visibility</p:attrName>
                                        </p:attrNameLst>
                                      </p:cBhvr>
                                      <p:to>
                                        <p:strVal val="visible"/>
                                      </p:to>
                                    </p:set>
                                    <p:animEffect transition="in" filter="wipe(up)">
                                      <p:cBhvr>
                                        <p:cTn id="12" dur="500"/>
                                        <p:tgtEl>
                                          <p:spTgt spid="501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0179">
                                            <p:txEl>
                                              <p:pRg st="4" end="4"/>
                                            </p:txEl>
                                          </p:spTgt>
                                        </p:tgtEl>
                                        <p:attrNameLst>
                                          <p:attrName>style.visibility</p:attrName>
                                        </p:attrNameLst>
                                      </p:cBhvr>
                                      <p:to>
                                        <p:strVal val="visible"/>
                                      </p:to>
                                    </p:set>
                                    <p:animEffect transition="in" filter="wipe(up)">
                                      <p:cBhvr>
                                        <p:cTn id="17" dur="500"/>
                                        <p:tgtEl>
                                          <p:spTgt spid="501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0179">
                                            <p:txEl>
                                              <p:pRg st="6" end="6"/>
                                            </p:txEl>
                                          </p:spTgt>
                                        </p:tgtEl>
                                        <p:attrNameLst>
                                          <p:attrName>style.visibility</p:attrName>
                                        </p:attrNameLst>
                                      </p:cBhvr>
                                      <p:to>
                                        <p:strVal val="visible"/>
                                      </p:to>
                                    </p:set>
                                    <p:animEffect transition="in" filter="wipe(up)">
                                      <p:cBhvr>
                                        <p:cTn id="22" dur="500"/>
                                        <p:tgtEl>
                                          <p:spTgt spid="5017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0179">
                                            <p:txEl>
                                              <p:pRg st="8" end="8"/>
                                            </p:txEl>
                                          </p:spTgt>
                                        </p:tgtEl>
                                        <p:attrNameLst>
                                          <p:attrName>style.visibility</p:attrName>
                                        </p:attrNameLst>
                                      </p:cBhvr>
                                      <p:to>
                                        <p:strVal val="visible"/>
                                      </p:to>
                                    </p:set>
                                    <p:animEffect transition="in" filter="wipe(up)">
                                      <p:cBhvr>
                                        <p:cTn id="27" dur="500"/>
                                        <p:tgtEl>
                                          <p:spTgt spid="50179">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0179">
                                            <p:txEl>
                                              <p:pRg st="9" end="9"/>
                                            </p:txEl>
                                          </p:spTgt>
                                        </p:tgtEl>
                                        <p:attrNameLst>
                                          <p:attrName>style.visibility</p:attrName>
                                        </p:attrNameLst>
                                      </p:cBhvr>
                                      <p:to>
                                        <p:strVal val="visible"/>
                                      </p:to>
                                    </p:set>
                                    <p:animEffect transition="in" filter="wipe(up)">
                                      <p:cBhvr>
                                        <p:cTn id="32" dur="500"/>
                                        <p:tgtEl>
                                          <p:spTgt spid="50179">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0179">
                                            <p:txEl>
                                              <p:pRg st="10" end="10"/>
                                            </p:txEl>
                                          </p:spTgt>
                                        </p:tgtEl>
                                        <p:attrNameLst>
                                          <p:attrName>style.visibility</p:attrName>
                                        </p:attrNameLst>
                                      </p:cBhvr>
                                      <p:to>
                                        <p:strVal val="visible"/>
                                      </p:to>
                                    </p:set>
                                    <p:animEffect transition="in" filter="wipe(up)">
                                      <p:cBhvr>
                                        <p:cTn id="37" dur="500"/>
                                        <p:tgtEl>
                                          <p:spTgt spid="50179">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0179">
                                            <p:txEl>
                                              <p:pRg st="11" end="11"/>
                                            </p:txEl>
                                          </p:spTgt>
                                        </p:tgtEl>
                                        <p:attrNameLst>
                                          <p:attrName>style.visibility</p:attrName>
                                        </p:attrNameLst>
                                      </p:cBhvr>
                                      <p:to>
                                        <p:strVal val="visible"/>
                                      </p:to>
                                    </p:set>
                                    <p:animEffect transition="in" filter="wipe(up)">
                                      <p:cBhvr>
                                        <p:cTn id="42" dur="500"/>
                                        <p:tgtEl>
                                          <p:spTgt spid="50179">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0179">
                                            <p:txEl>
                                              <p:pRg st="12" end="12"/>
                                            </p:txEl>
                                          </p:spTgt>
                                        </p:tgtEl>
                                        <p:attrNameLst>
                                          <p:attrName>style.visibility</p:attrName>
                                        </p:attrNameLst>
                                      </p:cBhvr>
                                      <p:to>
                                        <p:strVal val="visible"/>
                                      </p:to>
                                    </p:set>
                                    <p:animEffect transition="in" filter="wipe(up)">
                                      <p:cBhvr>
                                        <p:cTn id="47" dur="500"/>
                                        <p:tgtEl>
                                          <p:spTgt spid="50179">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0179">
                                            <p:txEl>
                                              <p:pRg st="13" end="13"/>
                                            </p:txEl>
                                          </p:spTgt>
                                        </p:tgtEl>
                                        <p:attrNameLst>
                                          <p:attrName>style.visibility</p:attrName>
                                        </p:attrNameLst>
                                      </p:cBhvr>
                                      <p:to>
                                        <p:strVal val="visible"/>
                                      </p:to>
                                    </p:set>
                                    <p:animEffect transition="in" filter="wipe(up)">
                                      <p:cBhvr>
                                        <p:cTn id="52" dur="500"/>
                                        <p:tgtEl>
                                          <p:spTgt spid="50179">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0179">
                                            <p:txEl>
                                              <p:pRg st="14" end="14"/>
                                            </p:txEl>
                                          </p:spTgt>
                                        </p:tgtEl>
                                        <p:attrNameLst>
                                          <p:attrName>style.visibility</p:attrName>
                                        </p:attrNameLst>
                                      </p:cBhvr>
                                      <p:to>
                                        <p:strVal val="visible"/>
                                      </p:to>
                                    </p:set>
                                    <p:animEffect transition="in" filter="wipe(up)">
                                      <p:cBhvr>
                                        <p:cTn id="57" dur="500"/>
                                        <p:tgtEl>
                                          <p:spTgt spid="5017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autoUpdateAnimBg="0"/>
      <p:bldP spid="501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p:nvPr/>
        </p:nvSpPr>
        <p:spPr>
          <a:xfrm>
            <a:off x="3636963" y="13371513"/>
            <a:ext cx="2295525" cy="2000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b="1">
                <a:latin typeface="Arial" pitchFamily="34" charset="0"/>
                <a:cs typeface="Arial" pitchFamily="34" charset="0"/>
              </a:rPr>
              <a:t>Lighthouse</a:t>
            </a:r>
            <a:r>
              <a:rPr lang="en-US" sz="900" b="1" baseline="0">
                <a:latin typeface="Arial" pitchFamily="34" charset="0"/>
                <a:cs typeface="Arial" pitchFamily="34" charset="0"/>
              </a:rPr>
              <a:t> L</a:t>
            </a:r>
            <a:r>
              <a:rPr lang="en-US" sz="900" b="1">
                <a:latin typeface="Arial" pitchFamily="34" charset="0"/>
                <a:cs typeface="Arial" pitchFamily="34" charset="0"/>
              </a:rPr>
              <a:t>earning Academy</a:t>
            </a:r>
          </a:p>
        </p:txBody>
      </p:sp>
      <p:sp>
        <p:nvSpPr>
          <p:cNvPr id="4" name="TextBox 1"/>
          <p:cNvSpPr txBox="1"/>
          <p:nvPr/>
        </p:nvSpPr>
        <p:spPr>
          <a:xfrm>
            <a:off x="3840163" y="10682288"/>
            <a:ext cx="2419350" cy="2000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b="1">
                <a:latin typeface="Arial" pitchFamily="34" charset="0"/>
                <a:cs typeface="Arial" pitchFamily="34" charset="0"/>
              </a:rPr>
              <a:t>Lighthouse</a:t>
            </a:r>
            <a:r>
              <a:rPr lang="en-US" sz="900" b="1" baseline="0">
                <a:latin typeface="Arial" pitchFamily="34" charset="0"/>
                <a:cs typeface="Arial" pitchFamily="34" charset="0"/>
              </a:rPr>
              <a:t> L</a:t>
            </a:r>
            <a:r>
              <a:rPr lang="en-US" sz="900" b="1">
                <a:latin typeface="Arial" pitchFamily="34" charset="0"/>
                <a:cs typeface="Arial" pitchFamily="34" charset="0"/>
              </a:rPr>
              <a:t>earning Academy</a:t>
            </a:r>
          </a:p>
        </p:txBody>
      </p:sp>
      <p:sp>
        <p:nvSpPr>
          <p:cNvPr id="6" name="TextBox 2"/>
          <p:cNvSpPr txBox="1"/>
          <p:nvPr/>
        </p:nvSpPr>
        <p:spPr>
          <a:xfrm>
            <a:off x="6354763" y="14120813"/>
            <a:ext cx="2219325" cy="13620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b="1"/>
              <a:t>The totals in this area include the Lighthouse Learning Academy</a:t>
            </a:r>
          </a:p>
        </p:txBody>
      </p:sp>
      <p:graphicFrame>
        <p:nvGraphicFramePr>
          <p:cNvPr id="2" name="Table 1"/>
          <p:cNvGraphicFramePr>
            <a:graphicFrameLocks noGrp="1"/>
          </p:cNvGraphicFramePr>
          <p:nvPr>
            <p:extLst>
              <p:ext uri="{D42A27DB-BD31-4B8C-83A1-F6EECF244321}">
                <p14:modId xmlns:p14="http://schemas.microsoft.com/office/powerpoint/2010/main" val="1856732879"/>
              </p:ext>
            </p:extLst>
          </p:nvPr>
        </p:nvGraphicFramePr>
        <p:xfrm>
          <a:off x="0" y="1"/>
          <a:ext cx="3200400" cy="6858000"/>
        </p:xfrm>
        <a:graphic>
          <a:graphicData uri="http://schemas.openxmlformats.org/drawingml/2006/table">
            <a:tbl>
              <a:tblPr firstRow="1" firstCol="1" bandRow="1">
                <a:tableStyleId>{5C22544A-7EE6-4342-B048-85BDC9FD1C3A}</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1071699">
                <a:tc gridSpan="3">
                  <a:txBody>
                    <a:bodyPr/>
                    <a:lstStyle/>
                    <a:p>
                      <a:pPr marL="0" marR="0" algn="ctr">
                        <a:lnSpc>
                          <a:spcPct val="115000"/>
                        </a:lnSpc>
                        <a:spcBef>
                          <a:spcPts val="0"/>
                        </a:spcBef>
                        <a:spcAft>
                          <a:spcPts val="0"/>
                        </a:spcAft>
                      </a:pPr>
                      <a:r>
                        <a:rPr lang="en-US" sz="700" dirty="0">
                          <a:effectLst/>
                        </a:rPr>
                        <a:t> </a:t>
                      </a:r>
                      <a:endParaRPr lang="en-US" sz="1800" dirty="0">
                        <a:effectLst/>
                      </a:endParaRPr>
                    </a:p>
                    <a:p>
                      <a:pPr marL="0" marR="0" algn="ctr">
                        <a:lnSpc>
                          <a:spcPct val="115000"/>
                        </a:lnSpc>
                        <a:spcBef>
                          <a:spcPts val="0"/>
                        </a:spcBef>
                        <a:spcAft>
                          <a:spcPts val="0"/>
                        </a:spcAft>
                      </a:pPr>
                      <a:r>
                        <a:rPr lang="en-US" sz="1800" dirty="0">
                          <a:effectLst/>
                        </a:rPr>
                        <a:t>LIGHTHOUSE LEARNING ACADEMY</a:t>
                      </a:r>
                    </a:p>
                    <a:p>
                      <a:pPr marL="0" marR="0" algn="ctr">
                        <a:lnSpc>
                          <a:spcPct val="115000"/>
                        </a:lnSpc>
                        <a:spcBef>
                          <a:spcPts val="0"/>
                        </a:spcBef>
                        <a:spcAft>
                          <a:spcPts val="0"/>
                        </a:spcAft>
                      </a:pPr>
                      <a:r>
                        <a:rPr lang="en-US" sz="700" dirty="0">
                          <a:effectLst/>
                        </a:rPr>
                        <a:t> </a:t>
                      </a:r>
                      <a:endParaRPr lang="en-US" sz="600" dirty="0">
                        <a:effectLst/>
                        <a:latin typeface="Calibri"/>
                        <a:ea typeface="Calibri"/>
                        <a:cs typeface="Times New Roman"/>
                      </a:endParaRPr>
                    </a:p>
                  </a:txBody>
                  <a:tcPr marL="37288" marR="37288"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4496">
                <a:tc>
                  <a:txBody>
                    <a:bodyPr/>
                    <a:lstStyle/>
                    <a:p>
                      <a:pPr marL="0" marR="0">
                        <a:lnSpc>
                          <a:spcPct val="115000"/>
                        </a:lnSpc>
                        <a:spcBef>
                          <a:spcPts val="0"/>
                        </a:spcBef>
                        <a:spcAft>
                          <a:spcPts val="0"/>
                        </a:spcAft>
                      </a:pPr>
                      <a:r>
                        <a:rPr lang="en-US" sz="700">
                          <a:effectLst/>
                        </a:rPr>
                        <a:t>Grade</a:t>
                      </a:r>
                      <a:endParaRPr lang="en-US" sz="600">
                        <a:effectLst/>
                        <a:latin typeface="Calibri"/>
                        <a:ea typeface="Calibri"/>
                        <a:cs typeface="Times New Roman"/>
                      </a:endParaRPr>
                    </a:p>
                  </a:txBody>
                  <a:tcPr marL="37288" marR="37288" marT="0" marB="0"/>
                </a:tc>
                <a:tc>
                  <a:txBody>
                    <a:bodyPr/>
                    <a:lstStyle/>
                    <a:p>
                      <a:pPr marL="0" marR="0" algn="ctr">
                        <a:lnSpc>
                          <a:spcPct val="115000"/>
                        </a:lnSpc>
                        <a:spcBef>
                          <a:spcPts val="0"/>
                        </a:spcBef>
                        <a:spcAft>
                          <a:spcPts val="0"/>
                        </a:spcAft>
                      </a:pPr>
                      <a:r>
                        <a:rPr lang="en-US" sz="700">
                          <a:effectLst/>
                        </a:rPr>
                        <a:t>2019-2020</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2020-2021</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1"/>
                  </a:ext>
                </a:extLst>
              </a:tr>
              <a:tr h="323508">
                <a:tc>
                  <a:txBody>
                    <a:bodyPr/>
                    <a:lstStyle/>
                    <a:p>
                      <a:pPr marL="0" marR="0">
                        <a:lnSpc>
                          <a:spcPct val="115000"/>
                        </a:lnSpc>
                        <a:spcBef>
                          <a:spcPts val="0"/>
                        </a:spcBef>
                        <a:spcAft>
                          <a:spcPts val="0"/>
                        </a:spcAft>
                      </a:pPr>
                      <a:r>
                        <a:rPr lang="en-US" sz="700">
                          <a:effectLst/>
                        </a:rPr>
                        <a:t>4K</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4</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12</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2"/>
                  </a:ext>
                </a:extLst>
              </a:tr>
              <a:tr h="526897">
                <a:tc>
                  <a:txBody>
                    <a:bodyPr/>
                    <a:lstStyle/>
                    <a:p>
                      <a:pPr marL="0" marR="0">
                        <a:lnSpc>
                          <a:spcPct val="115000"/>
                        </a:lnSpc>
                        <a:spcBef>
                          <a:spcPts val="0"/>
                        </a:spcBef>
                        <a:spcAft>
                          <a:spcPts val="0"/>
                        </a:spcAft>
                      </a:pPr>
                      <a:r>
                        <a:rPr lang="en-US" sz="700">
                          <a:effectLst/>
                        </a:rPr>
                        <a:t>Kindergarten</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7</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12</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3"/>
                  </a:ext>
                </a:extLst>
              </a:tr>
              <a:tr h="337307">
                <a:tc>
                  <a:txBody>
                    <a:bodyPr/>
                    <a:lstStyle/>
                    <a:p>
                      <a:pPr marL="0" marR="0">
                        <a:lnSpc>
                          <a:spcPct val="115000"/>
                        </a:lnSpc>
                        <a:spcBef>
                          <a:spcPts val="0"/>
                        </a:spcBef>
                        <a:spcAft>
                          <a:spcPts val="0"/>
                        </a:spcAft>
                      </a:pPr>
                      <a:r>
                        <a:rPr lang="en-US" sz="700">
                          <a:effectLst/>
                        </a:rPr>
                        <a:t>Grade 1</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5</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17</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4"/>
                  </a:ext>
                </a:extLst>
              </a:tr>
              <a:tr h="330408">
                <a:tc>
                  <a:txBody>
                    <a:bodyPr/>
                    <a:lstStyle/>
                    <a:p>
                      <a:pPr marL="0" marR="0">
                        <a:lnSpc>
                          <a:spcPct val="115000"/>
                        </a:lnSpc>
                        <a:spcBef>
                          <a:spcPts val="0"/>
                        </a:spcBef>
                        <a:spcAft>
                          <a:spcPts val="0"/>
                        </a:spcAft>
                      </a:pPr>
                      <a:r>
                        <a:rPr lang="en-US" sz="700">
                          <a:effectLst/>
                        </a:rPr>
                        <a:t>Grade 2</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8</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dirty="0">
                          <a:effectLst/>
                        </a:rPr>
                        <a:t>11</a:t>
                      </a:r>
                      <a:endParaRPr lang="en-US" sz="600" dirty="0">
                        <a:effectLst/>
                        <a:latin typeface="Calibri"/>
                        <a:ea typeface="Calibri"/>
                        <a:cs typeface="Times New Roman"/>
                      </a:endParaRPr>
                    </a:p>
                  </a:txBody>
                  <a:tcPr marL="37288" marR="37288" marT="0" marB="0" anchor="ctr"/>
                </a:tc>
                <a:extLst>
                  <a:ext uri="{0D108BD9-81ED-4DB2-BD59-A6C34878D82A}">
                    <a16:rowId xmlns:a16="http://schemas.microsoft.com/office/drawing/2014/main" val="10005"/>
                  </a:ext>
                </a:extLst>
              </a:tr>
              <a:tr h="337307">
                <a:tc>
                  <a:txBody>
                    <a:bodyPr/>
                    <a:lstStyle/>
                    <a:p>
                      <a:pPr marL="0" marR="0">
                        <a:lnSpc>
                          <a:spcPct val="115000"/>
                        </a:lnSpc>
                        <a:spcBef>
                          <a:spcPts val="0"/>
                        </a:spcBef>
                        <a:spcAft>
                          <a:spcPts val="0"/>
                        </a:spcAft>
                      </a:pPr>
                      <a:r>
                        <a:rPr lang="en-US" sz="700">
                          <a:effectLst/>
                        </a:rPr>
                        <a:t>Grade 3</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9</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13</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6"/>
                  </a:ext>
                </a:extLst>
              </a:tr>
              <a:tr h="344207">
                <a:tc>
                  <a:txBody>
                    <a:bodyPr/>
                    <a:lstStyle/>
                    <a:p>
                      <a:pPr marL="0" marR="0">
                        <a:lnSpc>
                          <a:spcPct val="115000"/>
                        </a:lnSpc>
                        <a:spcBef>
                          <a:spcPts val="0"/>
                        </a:spcBef>
                        <a:spcAft>
                          <a:spcPts val="0"/>
                        </a:spcAft>
                      </a:pPr>
                      <a:r>
                        <a:rPr lang="en-US" sz="700">
                          <a:effectLst/>
                        </a:rPr>
                        <a:t>Grade 4</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5</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17</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7"/>
                  </a:ext>
                </a:extLst>
              </a:tr>
              <a:tr h="316609">
                <a:tc>
                  <a:txBody>
                    <a:bodyPr/>
                    <a:lstStyle/>
                    <a:p>
                      <a:pPr marL="0" marR="0">
                        <a:lnSpc>
                          <a:spcPct val="115000"/>
                        </a:lnSpc>
                        <a:spcBef>
                          <a:spcPts val="0"/>
                        </a:spcBef>
                        <a:spcAft>
                          <a:spcPts val="0"/>
                        </a:spcAft>
                      </a:pPr>
                      <a:r>
                        <a:rPr lang="en-US" sz="700">
                          <a:effectLst/>
                        </a:rPr>
                        <a:t>Grade 5</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9</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8</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8"/>
                  </a:ext>
                </a:extLst>
              </a:tr>
              <a:tr h="316609">
                <a:tc>
                  <a:txBody>
                    <a:bodyPr/>
                    <a:lstStyle/>
                    <a:p>
                      <a:pPr marL="0" marR="0">
                        <a:lnSpc>
                          <a:spcPct val="115000"/>
                        </a:lnSpc>
                        <a:spcBef>
                          <a:spcPts val="0"/>
                        </a:spcBef>
                        <a:spcAft>
                          <a:spcPts val="0"/>
                        </a:spcAft>
                      </a:pPr>
                      <a:r>
                        <a:rPr lang="en-US" sz="700">
                          <a:effectLst/>
                        </a:rPr>
                        <a:t>Grade 6</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8</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12</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09"/>
                  </a:ext>
                </a:extLst>
              </a:tr>
              <a:tr h="316609">
                <a:tc>
                  <a:txBody>
                    <a:bodyPr/>
                    <a:lstStyle/>
                    <a:p>
                      <a:pPr marL="0" marR="0">
                        <a:lnSpc>
                          <a:spcPct val="115000"/>
                        </a:lnSpc>
                        <a:spcBef>
                          <a:spcPts val="0"/>
                        </a:spcBef>
                        <a:spcAft>
                          <a:spcPts val="0"/>
                        </a:spcAft>
                      </a:pPr>
                      <a:r>
                        <a:rPr lang="en-US" sz="700">
                          <a:effectLst/>
                        </a:rPr>
                        <a:t>Grade 7</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5</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11</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10"/>
                  </a:ext>
                </a:extLst>
              </a:tr>
              <a:tr h="316609">
                <a:tc>
                  <a:txBody>
                    <a:bodyPr/>
                    <a:lstStyle/>
                    <a:p>
                      <a:pPr marL="0" marR="0">
                        <a:lnSpc>
                          <a:spcPct val="115000"/>
                        </a:lnSpc>
                        <a:spcBef>
                          <a:spcPts val="0"/>
                        </a:spcBef>
                        <a:spcAft>
                          <a:spcPts val="0"/>
                        </a:spcAft>
                      </a:pPr>
                      <a:r>
                        <a:rPr lang="en-US" sz="700">
                          <a:effectLst/>
                        </a:rPr>
                        <a:t>Grade 8</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10</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5</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11"/>
                  </a:ext>
                </a:extLst>
              </a:tr>
              <a:tr h="316609">
                <a:tc>
                  <a:txBody>
                    <a:bodyPr/>
                    <a:lstStyle/>
                    <a:p>
                      <a:pPr marL="0" marR="0">
                        <a:lnSpc>
                          <a:spcPct val="115000"/>
                        </a:lnSpc>
                        <a:spcBef>
                          <a:spcPts val="0"/>
                        </a:spcBef>
                        <a:spcAft>
                          <a:spcPts val="0"/>
                        </a:spcAft>
                      </a:pPr>
                      <a:r>
                        <a:rPr lang="en-US" sz="700">
                          <a:effectLst/>
                        </a:rPr>
                        <a:t>Grade 9</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4</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11</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12"/>
                  </a:ext>
                </a:extLst>
              </a:tr>
              <a:tr h="316609">
                <a:tc>
                  <a:txBody>
                    <a:bodyPr/>
                    <a:lstStyle/>
                    <a:p>
                      <a:pPr marL="0" marR="0">
                        <a:lnSpc>
                          <a:spcPct val="115000"/>
                        </a:lnSpc>
                        <a:spcBef>
                          <a:spcPts val="0"/>
                        </a:spcBef>
                        <a:spcAft>
                          <a:spcPts val="0"/>
                        </a:spcAft>
                      </a:pPr>
                      <a:r>
                        <a:rPr lang="en-US" sz="700">
                          <a:effectLst/>
                        </a:rPr>
                        <a:t>Grade 10</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5</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5</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13"/>
                  </a:ext>
                </a:extLst>
              </a:tr>
              <a:tr h="316609">
                <a:tc>
                  <a:txBody>
                    <a:bodyPr/>
                    <a:lstStyle/>
                    <a:p>
                      <a:pPr marL="0" marR="0">
                        <a:lnSpc>
                          <a:spcPct val="115000"/>
                        </a:lnSpc>
                        <a:spcBef>
                          <a:spcPts val="0"/>
                        </a:spcBef>
                        <a:spcAft>
                          <a:spcPts val="0"/>
                        </a:spcAft>
                      </a:pPr>
                      <a:r>
                        <a:rPr lang="en-US" sz="700">
                          <a:effectLst/>
                        </a:rPr>
                        <a:t>Grade 11</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6</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7</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14"/>
                  </a:ext>
                </a:extLst>
              </a:tr>
              <a:tr h="316609">
                <a:tc>
                  <a:txBody>
                    <a:bodyPr/>
                    <a:lstStyle/>
                    <a:p>
                      <a:pPr marL="0" marR="0">
                        <a:lnSpc>
                          <a:spcPct val="115000"/>
                        </a:lnSpc>
                        <a:spcBef>
                          <a:spcPts val="0"/>
                        </a:spcBef>
                        <a:spcAft>
                          <a:spcPts val="0"/>
                        </a:spcAft>
                      </a:pPr>
                      <a:r>
                        <a:rPr lang="en-US" sz="700">
                          <a:effectLst/>
                        </a:rPr>
                        <a:t>Grade 12</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8</a:t>
                      </a:r>
                      <a:endParaRPr lang="en-US" sz="600">
                        <a:effectLst/>
                        <a:latin typeface="Calibri"/>
                        <a:ea typeface="Calibri"/>
                        <a:cs typeface="Times New Roman"/>
                      </a:endParaRPr>
                    </a:p>
                  </a:txBody>
                  <a:tcPr marL="37288" marR="37288" marT="0" marB="0" anchor="ctr"/>
                </a:tc>
                <a:tc>
                  <a:txBody>
                    <a:bodyPr/>
                    <a:lstStyle/>
                    <a:p>
                      <a:pPr marL="0" marR="0" algn="ctr">
                        <a:lnSpc>
                          <a:spcPct val="115000"/>
                        </a:lnSpc>
                        <a:spcBef>
                          <a:spcPts val="0"/>
                        </a:spcBef>
                        <a:spcAft>
                          <a:spcPts val="0"/>
                        </a:spcAft>
                      </a:pPr>
                      <a:r>
                        <a:rPr lang="en-US" sz="700">
                          <a:effectLst/>
                        </a:rPr>
                        <a:t>5</a:t>
                      </a:r>
                      <a:endParaRPr lang="en-US" sz="600">
                        <a:effectLst/>
                        <a:latin typeface="Calibri"/>
                        <a:ea typeface="Calibri"/>
                        <a:cs typeface="Times New Roman"/>
                      </a:endParaRPr>
                    </a:p>
                  </a:txBody>
                  <a:tcPr marL="37288" marR="37288" marT="0" marB="0" anchor="ctr"/>
                </a:tc>
                <a:extLst>
                  <a:ext uri="{0D108BD9-81ED-4DB2-BD59-A6C34878D82A}">
                    <a16:rowId xmlns:a16="http://schemas.microsoft.com/office/drawing/2014/main" val="10015"/>
                  </a:ext>
                </a:extLst>
              </a:tr>
              <a:tr h="799299">
                <a:tc>
                  <a:txBody>
                    <a:bodyPr/>
                    <a:lstStyle/>
                    <a:p>
                      <a:pPr marL="0" marR="0">
                        <a:lnSpc>
                          <a:spcPct val="115000"/>
                        </a:lnSpc>
                        <a:spcBef>
                          <a:spcPts val="0"/>
                        </a:spcBef>
                        <a:spcAft>
                          <a:spcPts val="0"/>
                        </a:spcAft>
                      </a:pPr>
                      <a:r>
                        <a:rPr lang="en-US" sz="700">
                          <a:effectLst/>
                        </a:rPr>
                        <a:t> </a:t>
                      </a:r>
                      <a:endParaRPr lang="en-US" sz="600">
                        <a:effectLst/>
                      </a:endParaRPr>
                    </a:p>
                    <a:p>
                      <a:pPr marL="0" marR="0">
                        <a:lnSpc>
                          <a:spcPct val="115000"/>
                        </a:lnSpc>
                        <a:spcBef>
                          <a:spcPts val="0"/>
                        </a:spcBef>
                        <a:spcAft>
                          <a:spcPts val="0"/>
                        </a:spcAft>
                      </a:pPr>
                      <a:r>
                        <a:rPr lang="en-US" sz="700">
                          <a:effectLst/>
                        </a:rPr>
                        <a:t>TOTAL:</a:t>
                      </a:r>
                      <a:endParaRPr lang="en-US" sz="600">
                        <a:effectLst/>
                        <a:latin typeface="Calibri"/>
                        <a:ea typeface="Calibri"/>
                        <a:cs typeface="Times New Roman"/>
                      </a:endParaRPr>
                    </a:p>
                  </a:txBody>
                  <a:tcPr marL="37288" marR="37288" marT="0" marB="0"/>
                </a:tc>
                <a:tc>
                  <a:txBody>
                    <a:bodyPr/>
                    <a:lstStyle/>
                    <a:p>
                      <a:pPr marL="0" marR="0" algn="ctr">
                        <a:lnSpc>
                          <a:spcPct val="115000"/>
                        </a:lnSpc>
                        <a:spcBef>
                          <a:spcPts val="0"/>
                        </a:spcBef>
                        <a:spcAft>
                          <a:spcPts val="0"/>
                        </a:spcAft>
                      </a:pPr>
                      <a:r>
                        <a:rPr lang="en-US" sz="700">
                          <a:effectLst/>
                        </a:rPr>
                        <a:t> </a:t>
                      </a:r>
                      <a:endParaRPr lang="en-US" sz="600">
                        <a:effectLst/>
                      </a:endParaRPr>
                    </a:p>
                    <a:p>
                      <a:pPr marL="0" marR="0" algn="ctr">
                        <a:lnSpc>
                          <a:spcPct val="115000"/>
                        </a:lnSpc>
                        <a:spcBef>
                          <a:spcPts val="0"/>
                        </a:spcBef>
                        <a:spcAft>
                          <a:spcPts val="0"/>
                        </a:spcAft>
                      </a:pPr>
                      <a:r>
                        <a:rPr lang="en-US" sz="700">
                          <a:effectLst/>
                        </a:rPr>
                        <a:t>93</a:t>
                      </a:r>
                      <a:endParaRPr lang="en-US" sz="600">
                        <a:effectLst/>
                      </a:endParaRPr>
                    </a:p>
                    <a:p>
                      <a:pPr marL="0" marR="0" algn="ctr">
                        <a:lnSpc>
                          <a:spcPct val="115000"/>
                        </a:lnSpc>
                        <a:spcBef>
                          <a:spcPts val="0"/>
                        </a:spcBef>
                        <a:spcAft>
                          <a:spcPts val="0"/>
                        </a:spcAft>
                      </a:pPr>
                      <a:r>
                        <a:rPr lang="en-US" sz="700">
                          <a:effectLst/>
                        </a:rPr>
                        <a:t> </a:t>
                      </a:r>
                      <a:endParaRPr lang="en-US" sz="600">
                        <a:effectLst/>
                        <a:latin typeface="Calibri"/>
                        <a:ea typeface="Calibri"/>
                        <a:cs typeface="Times New Roman"/>
                      </a:endParaRPr>
                    </a:p>
                  </a:txBody>
                  <a:tcPr marL="37288" marR="37288" marT="0" marB="0"/>
                </a:tc>
                <a:tc>
                  <a:txBody>
                    <a:bodyPr/>
                    <a:lstStyle/>
                    <a:p>
                      <a:pPr marL="0" marR="0" algn="ctr">
                        <a:lnSpc>
                          <a:spcPct val="115000"/>
                        </a:lnSpc>
                        <a:spcBef>
                          <a:spcPts val="0"/>
                        </a:spcBef>
                        <a:spcAft>
                          <a:spcPts val="0"/>
                        </a:spcAft>
                      </a:pPr>
                      <a:r>
                        <a:rPr lang="en-US" sz="700" dirty="0">
                          <a:effectLst/>
                        </a:rPr>
                        <a:t> </a:t>
                      </a:r>
                      <a:endParaRPr lang="en-US" sz="600" dirty="0">
                        <a:effectLst/>
                      </a:endParaRPr>
                    </a:p>
                    <a:p>
                      <a:pPr marL="0" marR="0" algn="ctr">
                        <a:lnSpc>
                          <a:spcPct val="115000"/>
                        </a:lnSpc>
                        <a:spcBef>
                          <a:spcPts val="0"/>
                        </a:spcBef>
                        <a:spcAft>
                          <a:spcPts val="0"/>
                        </a:spcAft>
                      </a:pPr>
                      <a:r>
                        <a:rPr lang="en-US" sz="700" dirty="0">
                          <a:effectLst/>
                        </a:rPr>
                        <a:t>146</a:t>
                      </a:r>
                      <a:endParaRPr lang="en-US" sz="600" dirty="0">
                        <a:effectLst/>
                      </a:endParaRPr>
                    </a:p>
                    <a:p>
                      <a:pPr marL="0" marR="0" algn="ctr">
                        <a:lnSpc>
                          <a:spcPct val="115000"/>
                        </a:lnSpc>
                        <a:spcBef>
                          <a:spcPts val="0"/>
                        </a:spcBef>
                        <a:spcAft>
                          <a:spcPts val="0"/>
                        </a:spcAft>
                      </a:pPr>
                      <a:r>
                        <a:rPr lang="en-US" sz="700" dirty="0">
                          <a:effectLst/>
                        </a:rPr>
                        <a:t> </a:t>
                      </a:r>
                      <a:endParaRPr lang="en-US" sz="600" dirty="0">
                        <a:effectLst/>
                        <a:latin typeface="Calibri"/>
                        <a:ea typeface="Calibri"/>
                        <a:cs typeface="Times New Roman"/>
                      </a:endParaRPr>
                    </a:p>
                  </a:txBody>
                  <a:tcPr marL="37288" marR="37288" marT="0" marB="0"/>
                </a:tc>
                <a:extLst>
                  <a:ext uri="{0D108BD9-81ED-4DB2-BD59-A6C34878D82A}">
                    <a16:rowId xmlns:a16="http://schemas.microsoft.com/office/drawing/2014/main" val="10016"/>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53737672"/>
              </p:ext>
            </p:extLst>
          </p:nvPr>
        </p:nvGraphicFramePr>
        <p:xfrm>
          <a:off x="3377381" y="1219200"/>
          <a:ext cx="5614220" cy="3962399"/>
        </p:xfrm>
        <a:graphic>
          <a:graphicData uri="http://schemas.openxmlformats.org/drawingml/2006/table">
            <a:tbl>
              <a:tblPr firstRow="1" firstCol="1" bandRow="1">
                <a:tableStyleId>{5C22544A-7EE6-4342-B048-85BDC9FD1C3A}</a:tableStyleId>
              </a:tblPr>
              <a:tblGrid>
                <a:gridCol w="2015632">
                  <a:extLst>
                    <a:ext uri="{9D8B030D-6E8A-4147-A177-3AD203B41FA5}">
                      <a16:colId xmlns:a16="http://schemas.microsoft.com/office/drawing/2014/main" val="20000"/>
                    </a:ext>
                  </a:extLst>
                </a:gridCol>
                <a:gridCol w="1727181">
                  <a:extLst>
                    <a:ext uri="{9D8B030D-6E8A-4147-A177-3AD203B41FA5}">
                      <a16:colId xmlns:a16="http://schemas.microsoft.com/office/drawing/2014/main" val="20001"/>
                    </a:ext>
                  </a:extLst>
                </a:gridCol>
                <a:gridCol w="1871407">
                  <a:extLst>
                    <a:ext uri="{9D8B030D-6E8A-4147-A177-3AD203B41FA5}">
                      <a16:colId xmlns:a16="http://schemas.microsoft.com/office/drawing/2014/main" val="20002"/>
                    </a:ext>
                  </a:extLst>
                </a:gridCol>
              </a:tblGrid>
              <a:tr h="1081896">
                <a:tc gridSpan="3">
                  <a:txBody>
                    <a:bodyPr/>
                    <a:lstStyle/>
                    <a:p>
                      <a:pPr marL="0" marR="0" algn="ctr">
                        <a:lnSpc>
                          <a:spcPct val="115000"/>
                        </a:lnSpc>
                        <a:spcBef>
                          <a:spcPts val="0"/>
                        </a:spcBef>
                        <a:spcAft>
                          <a:spcPts val="0"/>
                        </a:spcAft>
                      </a:pPr>
                      <a:r>
                        <a:rPr lang="en-US" sz="1000" dirty="0">
                          <a:effectLst/>
                        </a:rPr>
                        <a:t> </a:t>
                      </a:r>
                      <a:endParaRPr lang="en-US" sz="900" dirty="0">
                        <a:effectLst/>
                      </a:endParaRPr>
                    </a:p>
                    <a:p>
                      <a:pPr marL="0" marR="0" algn="ctr">
                        <a:lnSpc>
                          <a:spcPct val="115000"/>
                        </a:lnSpc>
                        <a:spcBef>
                          <a:spcPts val="0"/>
                        </a:spcBef>
                        <a:spcAft>
                          <a:spcPts val="0"/>
                        </a:spcAft>
                      </a:pPr>
                      <a:r>
                        <a:rPr lang="en-US" sz="1300" dirty="0">
                          <a:effectLst/>
                        </a:rPr>
                        <a:t>Two Rivers Public School District</a:t>
                      </a:r>
                      <a:endParaRPr lang="en-US" sz="900" dirty="0">
                        <a:effectLst/>
                      </a:endParaRPr>
                    </a:p>
                    <a:p>
                      <a:pPr marL="0" marR="0" algn="ctr">
                        <a:lnSpc>
                          <a:spcPct val="115000"/>
                        </a:lnSpc>
                        <a:spcBef>
                          <a:spcPts val="0"/>
                        </a:spcBef>
                        <a:spcAft>
                          <a:spcPts val="0"/>
                        </a:spcAft>
                      </a:pPr>
                      <a:r>
                        <a:rPr lang="en-US" sz="1300" dirty="0">
                          <a:effectLst/>
                        </a:rPr>
                        <a:t>TOTAL ENROLLMENT</a:t>
                      </a:r>
                      <a:endParaRPr lang="en-US" sz="900" dirty="0">
                        <a:effectLst/>
                      </a:endParaRPr>
                    </a:p>
                    <a:p>
                      <a:pPr marL="0" marR="0">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57477" marR="57477"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1835">
                <a:tc>
                  <a:txBody>
                    <a:bodyPr/>
                    <a:lstStyle/>
                    <a:p>
                      <a:pPr marL="0" marR="0">
                        <a:lnSpc>
                          <a:spcPct val="115000"/>
                        </a:lnSpc>
                        <a:spcBef>
                          <a:spcPts val="0"/>
                        </a:spcBef>
                        <a:spcAft>
                          <a:spcPts val="0"/>
                        </a:spcAft>
                      </a:pPr>
                      <a:r>
                        <a:rPr lang="en-US" sz="1000">
                          <a:effectLst/>
                        </a:rPr>
                        <a:t> </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2019-2020</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2020-2021</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1"/>
                  </a:ext>
                </a:extLst>
              </a:tr>
              <a:tr h="231835">
                <a:tc>
                  <a:txBody>
                    <a:bodyPr/>
                    <a:lstStyle/>
                    <a:p>
                      <a:pPr marL="0" marR="0">
                        <a:lnSpc>
                          <a:spcPct val="115000"/>
                        </a:lnSpc>
                        <a:spcBef>
                          <a:spcPts val="0"/>
                        </a:spcBef>
                        <a:spcAft>
                          <a:spcPts val="0"/>
                        </a:spcAft>
                      </a:pPr>
                      <a:r>
                        <a:rPr lang="en-US" sz="1000">
                          <a:effectLst/>
                        </a:rPr>
                        <a:t>Early Childhood</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13</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4</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2"/>
                  </a:ext>
                </a:extLst>
              </a:tr>
              <a:tr h="231835">
                <a:tc>
                  <a:txBody>
                    <a:bodyPr/>
                    <a:lstStyle/>
                    <a:p>
                      <a:pPr marL="0" marR="0">
                        <a:lnSpc>
                          <a:spcPct val="115000"/>
                        </a:lnSpc>
                        <a:spcBef>
                          <a:spcPts val="0"/>
                        </a:spcBef>
                        <a:spcAft>
                          <a:spcPts val="0"/>
                        </a:spcAft>
                      </a:pPr>
                      <a:r>
                        <a:rPr lang="en-US" sz="1000">
                          <a:effectLst/>
                        </a:rPr>
                        <a:t>4K</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101</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82</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3"/>
                  </a:ext>
                </a:extLst>
              </a:tr>
              <a:tr h="231835">
                <a:tc>
                  <a:txBody>
                    <a:bodyPr/>
                    <a:lstStyle/>
                    <a:p>
                      <a:pPr marL="0" marR="0">
                        <a:lnSpc>
                          <a:spcPct val="115000"/>
                        </a:lnSpc>
                        <a:spcBef>
                          <a:spcPts val="0"/>
                        </a:spcBef>
                        <a:spcAft>
                          <a:spcPts val="0"/>
                        </a:spcAft>
                      </a:pPr>
                      <a:r>
                        <a:rPr lang="en-US" sz="1000">
                          <a:effectLst/>
                        </a:rPr>
                        <a:t>Kindergarten</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93</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104</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4"/>
                  </a:ext>
                </a:extLst>
              </a:tr>
              <a:tr h="231835">
                <a:tc>
                  <a:txBody>
                    <a:bodyPr/>
                    <a:lstStyle/>
                    <a:p>
                      <a:pPr marL="0" marR="0">
                        <a:lnSpc>
                          <a:spcPct val="115000"/>
                        </a:lnSpc>
                        <a:spcBef>
                          <a:spcPts val="0"/>
                        </a:spcBef>
                        <a:spcAft>
                          <a:spcPts val="0"/>
                        </a:spcAft>
                      </a:pPr>
                      <a:r>
                        <a:rPr lang="en-US" sz="1000" dirty="0">
                          <a:effectLst/>
                        </a:rPr>
                        <a:t>Grades 1-4</a:t>
                      </a:r>
                      <a:endParaRPr lang="en-US" sz="900" dirty="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438</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413</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5"/>
                  </a:ext>
                </a:extLst>
              </a:tr>
              <a:tr h="231835">
                <a:tc>
                  <a:txBody>
                    <a:bodyPr/>
                    <a:lstStyle/>
                    <a:p>
                      <a:pPr marL="0" marR="0">
                        <a:lnSpc>
                          <a:spcPct val="115000"/>
                        </a:lnSpc>
                        <a:spcBef>
                          <a:spcPts val="0"/>
                        </a:spcBef>
                        <a:spcAft>
                          <a:spcPts val="0"/>
                        </a:spcAft>
                      </a:pPr>
                      <a:r>
                        <a:rPr lang="en-US" sz="1000">
                          <a:effectLst/>
                        </a:rPr>
                        <a:t>Grades 5-8</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505</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511</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6"/>
                  </a:ext>
                </a:extLst>
              </a:tr>
              <a:tr h="231835">
                <a:tc>
                  <a:txBody>
                    <a:bodyPr/>
                    <a:lstStyle/>
                    <a:p>
                      <a:pPr marL="0" marR="0">
                        <a:lnSpc>
                          <a:spcPct val="115000"/>
                        </a:lnSpc>
                        <a:spcBef>
                          <a:spcPts val="0"/>
                        </a:spcBef>
                        <a:spcAft>
                          <a:spcPts val="0"/>
                        </a:spcAft>
                      </a:pPr>
                      <a:r>
                        <a:rPr lang="en-US" sz="1000">
                          <a:effectLst/>
                        </a:rPr>
                        <a:t>Grades 9-12</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484</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478</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7"/>
                  </a:ext>
                </a:extLst>
              </a:tr>
              <a:tr h="445918">
                <a:tc>
                  <a:txBody>
                    <a:bodyPr/>
                    <a:lstStyle/>
                    <a:p>
                      <a:pPr marL="0" marR="0">
                        <a:lnSpc>
                          <a:spcPct val="115000"/>
                        </a:lnSpc>
                        <a:spcBef>
                          <a:spcPts val="0"/>
                        </a:spcBef>
                        <a:spcAft>
                          <a:spcPts val="0"/>
                        </a:spcAft>
                      </a:pPr>
                      <a:r>
                        <a:rPr lang="en-US" sz="1000">
                          <a:effectLst/>
                        </a:rPr>
                        <a:t>Lighthouse Learning Academy</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93</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000">
                          <a:effectLst/>
                        </a:rPr>
                        <a:t>146</a:t>
                      </a:r>
                      <a:endParaRPr lang="en-US" sz="900">
                        <a:effectLst/>
                        <a:latin typeface="Calibri"/>
                        <a:ea typeface="Calibri"/>
                        <a:cs typeface="Times New Roman"/>
                      </a:endParaRPr>
                    </a:p>
                  </a:txBody>
                  <a:tcPr marL="57477" marR="57477" marT="0" marB="0"/>
                </a:tc>
                <a:extLst>
                  <a:ext uri="{0D108BD9-81ED-4DB2-BD59-A6C34878D82A}">
                    <a16:rowId xmlns:a16="http://schemas.microsoft.com/office/drawing/2014/main" val="10008"/>
                  </a:ext>
                </a:extLst>
              </a:tr>
              <a:tr h="811740">
                <a:tc>
                  <a:txBody>
                    <a:bodyPr/>
                    <a:lstStyle/>
                    <a:p>
                      <a:pPr marL="0" marR="0">
                        <a:lnSpc>
                          <a:spcPct val="115000"/>
                        </a:lnSpc>
                        <a:spcBef>
                          <a:spcPts val="0"/>
                        </a:spcBef>
                        <a:spcAft>
                          <a:spcPts val="0"/>
                        </a:spcAft>
                      </a:pPr>
                      <a:r>
                        <a:rPr lang="en-US" sz="1200">
                          <a:effectLst/>
                        </a:rPr>
                        <a:t> </a:t>
                      </a:r>
                      <a:endParaRPr lang="en-US" sz="900">
                        <a:effectLst/>
                      </a:endParaRPr>
                    </a:p>
                    <a:p>
                      <a:pPr marL="0" marR="0">
                        <a:lnSpc>
                          <a:spcPct val="115000"/>
                        </a:lnSpc>
                        <a:spcBef>
                          <a:spcPts val="0"/>
                        </a:spcBef>
                        <a:spcAft>
                          <a:spcPts val="0"/>
                        </a:spcAft>
                      </a:pPr>
                      <a:r>
                        <a:rPr lang="en-US" sz="1200">
                          <a:effectLst/>
                        </a:rPr>
                        <a:t>TOTAL</a:t>
                      </a:r>
                      <a:endParaRPr lang="en-US" sz="900">
                        <a:effectLst/>
                      </a:endParaRPr>
                    </a:p>
                    <a:p>
                      <a:pPr marL="0" marR="0">
                        <a:lnSpc>
                          <a:spcPct val="115000"/>
                        </a:lnSpc>
                        <a:spcBef>
                          <a:spcPts val="0"/>
                        </a:spcBef>
                        <a:spcAft>
                          <a:spcPts val="0"/>
                        </a:spcAft>
                      </a:pPr>
                      <a:r>
                        <a:rPr lang="en-US" sz="1200">
                          <a:effectLst/>
                        </a:rPr>
                        <a:t> </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200">
                          <a:effectLst/>
                        </a:rPr>
                        <a:t> </a:t>
                      </a:r>
                      <a:endParaRPr lang="en-US" sz="900">
                        <a:effectLst/>
                      </a:endParaRPr>
                    </a:p>
                    <a:p>
                      <a:pPr marL="0" marR="0" algn="ctr">
                        <a:lnSpc>
                          <a:spcPct val="115000"/>
                        </a:lnSpc>
                        <a:spcBef>
                          <a:spcPts val="0"/>
                        </a:spcBef>
                        <a:spcAft>
                          <a:spcPts val="0"/>
                        </a:spcAft>
                      </a:pPr>
                      <a:r>
                        <a:rPr lang="en-US" sz="1200">
                          <a:effectLst/>
                        </a:rPr>
                        <a:t>1,727</a:t>
                      </a:r>
                      <a:endParaRPr lang="en-US" sz="900">
                        <a:effectLst/>
                        <a:latin typeface="Calibri"/>
                        <a:ea typeface="Calibri"/>
                        <a:cs typeface="Times New Roman"/>
                      </a:endParaRPr>
                    </a:p>
                  </a:txBody>
                  <a:tcPr marL="57477" marR="57477" marT="0" marB="0"/>
                </a:tc>
                <a:tc>
                  <a:txBody>
                    <a:bodyPr/>
                    <a:lstStyle/>
                    <a:p>
                      <a:pPr marL="0" marR="0" algn="ctr">
                        <a:lnSpc>
                          <a:spcPct val="115000"/>
                        </a:lnSpc>
                        <a:spcBef>
                          <a:spcPts val="0"/>
                        </a:spcBef>
                        <a:spcAft>
                          <a:spcPts val="0"/>
                        </a:spcAft>
                      </a:pPr>
                      <a:r>
                        <a:rPr lang="en-US" sz="1200" dirty="0">
                          <a:effectLst/>
                        </a:rPr>
                        <a:t> </a:t>
                      </a:r>
                      <a:endParaRPr lang="en-US" sz="900" dirty="0">
                        <a:effectLst/>
                      </a:endParaRPr>
                    </a:p>
                    <a:p>
                      <a:pPr marL="0" marR="0" algn="ctr">
                        <a:lnSpc>
                          <a:spcPct val="115000"/>
                        </a:lnSpc>
                        <a:spcBef>
                          <a:spcPts val="0"/>
                        </a:spcBef>
                        <a:spcAft>
                          <a:spcPts val="0"/>
                        </a:spcAft>
                      </a:pPr>
                      <a:r>
                        <a:rPr lang="en-US" sz="1200" dirty="0">
                          <a:effectLst/>
                        </a:rPr>
                        <a:t>1,738</a:t>
                      </a:r>
                      <a:endParaRPr lang="en-US" sz="900" dirty="0">
                        <a:effectLst/>
                        <a:latin typeface="Calibri"/>
                        <a:ea typeface="Calibri"/>
                        <a:cs typeface="Times New Roman"/>
                      </a:endParaRPr>
                    </a:p>
                  </a:txBody>
                  <a:tcPr marL="57477" marR="57477" marT="0" marB="0"/>
                </a:tc>
                <a:extLst>
                  <a:ext uri="{0D108BD9-81ED-4DB2-BD59-A6C34878D82A}">
                    <a16:rowId xmlns:a16="http://schemas.microsoft.com/office/drawing/2014/main" val="10009"/>
                  </a:ext>
                </a:extLst>
              </a:tr>
            </a:tbl>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609600" y="228600"/>
            <a:ext cx="7924800" cy="571500"/>
          </a:xfrm>
        </p:spPr>
        <p:txBody>
          <a:bodyPr lIns="91440" tIns="45720" rIns="91440" bIns="45720" rtlCol="0" anchor="ctr"/>
          <a:lstStyle/>
          <a:p>
            <a:pPr algn="ctr" eaLnBrk="1" hangingPunct="1">
              <a:defRPr/>
            </a:pPr>
            <a:r>
              <a:rPr lang="en-US" sz="3500" b="1" dirty="0">
                <a:effectLst>
                  <a:outerShdw blurRad="38100" dist="38100" dir="2700000" algn="tl">
                    <a:srgbClr val="050595"/>
                  </a:outerShdw>
                </a:effectLst>
              </a:rPr>
              <a:t>  </a:t>
            </a:r>
            <a:r>
              <a:rPr lang="en-US" sz="3500" b="1" dirty="0" smtClean="0">
                <a:solidFill>
                  <a:srgbClr val="92D050"/>
                </a:solidFill>
                <a:effectLst>
                  <a:outerShdw blurRad="38100" dist="38100" dir="2700000" algn="tl">
                    <a:srgbClr val="FFFFFF"/>
                  </a:outerShdw>
                </a:effectLst>
              </a:rPr>
              <a:t>2020-21 </a:t>
            </a:r>
            <a:r>
              <a:rPr lang="en-US" sz="3500" b="1" dirty="0">
                <a:solidFill>
                  <a:srgbClr val="92D050"/>
                </a:solidFill>
                <a:effectLst>
                  <a:outerShdw blurRad="38100" dist="38100" dir="2700000" algn="tl">
                    <a:srgbClr val="FFFFFF"/>
                  </a:outerShdw>
                </a:effectLst>
              </a:rPr>
              <a:t>BUDGET SUMMARY</a:t>
            </a:r>
            <a:endParaRPr lang="en-US" sz="3500" dirty="0">
              <a:solidFill>
                <a:srgbClr val="92D050"/>
              </a:solidFill>
              <a:effectLst>
                <a:outerShdw blurRad="38100" dist="38100" dir="2700000" algn="tl">
                  <a:srgbClr val="FFFFFF"/>
                </a:outerShdw>
              </a:effectLst>
            </a:endParaRPr>
          </a:p>
        </p:txBody>
      </p:sp>
      <p:sp>
        <p:nvSpPr>
          <p:cNvPr id="15363" name="Rectangle 3"/>
          <p:cNvSpPr>
            <a:spLocks noGrp="1" noChangeArrowheads="1"/>
          </p:cNvSpPr>
          <p:nvPr>
            <p:ph type="body" idx="4294967295"/>
          </p:nvPr>
        </p:nvSpPr>
        <p:spPr>
          <a:xfrm>
            <a:off x="381000" y="1143000"/>
            <a:ext cx="8382000" cy="4635500"/>
          </a:xfrm>
        </p:spPr>
        <p:txBody>
          <a:bodyPr lIns="91440" tIns="45720" rIns="91440" bIns="45720"/>
          <a:lstStyle/>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General Fund Budget                     	                             </a:t>
            </a:r>
            <a:r>
              <a:rPr lang="en-US" altLang="en-US" sz="2000" b="1" dirty="0" smtClean="0">
                <a:solidFill>
                  <a:srgbClr val="F8F8F8"/>
                </a:solidFill>
                <a:effectLst>
                  <a:outerShdw blurRad="38100" dist="38100" dir="2700000" algn="tl">
                    <a:srgbClr val="050595"/>
                  </a:outerShdw>
                </a:effectLst>
                <a:cs typeface="Tahoma" pitchFamily="34" charset="0"/>
              </a:rPr>
              <a:t>$21,435,207</a:t>
            </a: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r>
              <a:rPr lang="en-US" altLang="en-US" sz="2000" b="1" dirty="0" smtClean="0">
                <a:solidFill>
                  <a:srgbClr val="F8F8F8"/>
                </a:solidFill>
                <a:effectLst>
                  <a:outerShdw blurRad="38100" dist="38100" dir="2700000" algn="tl">
                    <a:srgbClr val="050595"/>
                  </a:outerShdw>
                </a:effectLst>
                <a:cs typeface="Tahoma" pitchFamily="34" charset="0"/>
              </a:rPr>
              <a:t>2019-20 </a:t>
            </a:r>
            <a:r>
              <a:rPr lang="en-US" altLang="en-US" sz="2000" b="1" dirty="0">
                <a:solidFill>
                  <a:srgbClr val="F8F8F8"/>
                </a:solidFill>
                <a:effectLst>
                  <a:outerShdw blurRad="38100" dist="38100" dir="2700000" algn="tl">
                    <a:srgbClr val="050595"/>
                  </a:outerShdw>
                </a:effectLst>
                <a:cs typeface="Tahoma" pitchFamily="34" charset="0"/>
              </a:rPr>
              <a:t>Tax Levy (all funds)                  	                   $</a:t>
            </a:r>
            <a:r>
              <a:rPr lang="en-US" altLang="en-US" sz="2000" b="1" dirty="0" smtClean="0">
                <a:solidFill>
                  <a:srgbClr val="F8F8F8"/>
                </a:solidFill>
                <a:effectLst>
                  <a:outerShdw blurRad="38100" dist="38100" dir="2700000" algn="tl">
                    <a:srgbClr val="050595"/>
                  </a:outerShdw>
                </a:effectLst>
                <a:cs typeface="Tahoma" pitchFamily="34" charset="0"/>
              </a:rPr>
              <a:t>5,666,081</a:t>
            </a: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r>
              <a:rPr lang="en-US" altLang="en-US" sz="2000" b="1" dirty="0" smtClean="0">
                <a:solidFill>
                  <a:srgbClr val="F8F8F8"/>
                </a:solidFill>
                <a:effectLst>
                  <a:outerShdw blurRad="38100" dist="38100" dir="2700000" algn="tl">
                    <a:srgbClr val="050595"/>
                  </a:outerShdw>
                </a:effectLst>
                <a:cs typeface="Tahoma" pitchFamily="34" charset="0"/>
              </a:rPr>
              <a:t>2020-21 </a:t>
            </a:r>
            <a:r>
              <a:rPr lang="en-US" altLang="en-US" sz="2000" b="1" dirty="0">
                <a:solidFill>
                  <a:srgbClr val="F8F8F8"/>
                </a:solidFill>
                <a:effectLst>
                  <a:outerShdw blurRad="38100" dist="38100" dir="2700000" algn="tl">
                    <a:srgbClr val="050595"/>
                  </a:outerShdw>
                </a:effectLst>
                <a:cs typeface="Tahoma" pitchFamily="34" charset="0"/>
              </a:rPr>
              <a:t>Projected Tax Levy (all funds)                         </a:t>
            </a:r>
            <a:r>
              <a:rPr lang="en-US" altLang="en-US" sz="2000" b="1" u="sng" dirty="0">
                <a:solidFill>
                  <a:srgbClr val="F8F8F8"/>
                </a:solidFill>
                <a:effectLst>
                  <a:outerShdw blurRad="38100" dist="38100" dir="2700000" algn="tl">
                    <a:srgbClr val="050595"/>
                  </a:outerShdw>
                </a:effectLst>
                <a:cs typeface="Tahoma" pitchFamily="34" charset="0"/>
              </a:rPr>
              <a:t>$</a:t>
            </a:r>
            <a:r>
              <a:rPr lang="en-US" altLang="en-US" sz="2000" b="1" u="sng" dirty="0" smtClean="0">
                <a:solidFill>
                  <a:srgbClr val="F8F8F8"/>
                </a:solidFill>
                <a:effectLst>
                  <a:outerShdw blurRad="38100" dist="38100" dir="2700000" algn="tl">
                    <a:srgbClr val="050595"/>
                  </a:outerShdw>
                </a:effectLst>
                <a:cs typeface="Tahoma" pitchFamily="34" charset="0"/>
              </a:rPr>
              <a:t>5,028,473</a:t>
            </a:r>
            <a:endParaRPr lang="en-US" altLang="en-US" sz="2000" b="1" u="sng"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      Total Projected Tax Levy </a:t>
            </a:r>
            <a:r>
              <a:rPr lang="en-US" altLang="en-US" sz="2000" b="1" dirty="0" smtClean="0">
                <a:solidFill>
                  <a:srgbClr val="F8F8F8"/>
                </a:solidFill>
                <a:effectLst>
                  <a:outerShdw blurRad="38100" dist="38100" dir="2700000" algn="tl">
                    <a:srgbClr val="050595"/>
                  </a:outerShdw>
                </a:effectLst>
                <a:cs typeface="Tahoma" pitchFamily="34" charset="0"/>
              </a:rPr>
              <a:t>Decrease                         ($637,608)</a:t>
            </a: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 	  % of Tax Levy </a:t>
            </a:r>
            <a:r>
              <a:rPr lang="en-US" altLang="en-US" sz="2000" b="1" dirty="0" smtClean="0">
                <a:solidFill>
                  <a:srgbClr val="F8F8F8"/>
                </a:solidFill>
                <a:effectLst>
                  <a:outerShdw blurRad="38100" dist="38100" dir="2700000" algn="tl">
                    <a:srgbClr val="050595"/>
                  </a:outerShdw>
                </a:effectLst>
                <a:cs typeface="Tahoma" pitchFamily="34" charset="0"/>
              </a:rPr>
              <a:t>Decrease</a:t>
            </a:r>
            <a:r>
              <a:rPr lang="en-US" altLang="en-US" sz="2000" b="1" dirty="0">
                <a:solidFill>
                  <a:srgbClr val="F8F8F8"/>
                </a:solidFill>
                <a:effectLst>
                  <a:outerShdw blurRad="38100" dist="38100" dir="2700000" algn="tl">
                    <a:srgbClr val="050595"/>
                  </a:outerShdw>
                </a:effectLst>
                <a:cs typeface="Tahoma" pitchFamily="34" charset="0"/>
              </a:rPr>
              <a:t>	 </a:t>
            </a:r>
            <a:r>
              <a:rPr lang="en-US" altLang="en-US" sz="2000" b="1" dirty="0" smtClean="0">
                <a:solidFill>
                  <a:srgbClr val="F8F8F8"/>
                </a:solidFill>
                <a:effectLst>
                  <a:outerShdw blurRad="38100" dist="38100" dir="2700000" algn="tl">
                    <a:srgbClr val="050595"/>
                  </a:outerShdw>
                </a:effectLst>
                <a:cs typeface="Tahoma" pitchFamily="34" charset="0"/>
              </a:rPr>
              <a:t>                                   (11.25%)</a:t>
            </a:r>
            <a:endParaRPr lang="en-US" altLang="en-US" sz="2000" b="1" dirty="0">
              <a:solidFill>
                <a:srgbClr val="F8F8F8"/>
              </a:solidFill>
              <a:effectLst>
                <a:outerShdw blurRad="38100" dist="38100" dir="2700000" algn="tl">
                  <a:srgbClr val="FFFFFF"/>
                </a:outerShdw>
              </a:effectLst>
              <a:cs typeface="Tahoma" pitchFamily="34" charset="0"/>
            </a:endParaRPr>
          </a:p>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		</a:t>
            </a:r>
          </a:p>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		Fund 10 </a:t>
            </a:r>
            <a:r>
              <a:rPr lang="en-US" altLang="en-US" sz="2000" b="1" dirty="0" smtClean="0">
                <a:solidFill>
                  <a:srgbClr val="F8F8F8"/>
                </a:solidFill>
                <a:effectLst>
                  <a:outerShdw blurRad="38100" dist="38100" dir="2700000" algn="tl">
                    <a:srgbClr val="050595"/>
                  </a:outerShdw>
                </a:effectLst>
                <a:cs typeface="Tahoma" pitchFamily="34" charset="0"/>
              </a:rPr>
              <a:t>Decrease                                                   ($91,200)</a:t>
            </a: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		Fund 38 Increase		                              </a:t>
            </a:r>
            <a:r>
              <a:rPr lang="en-US" altLang="en-US" sz="2000" b="1" dirty="0" smtClean="0">
                <a:solidFill>
                  <a:srgbClr val="F8F8F8"/>
                </a:solidFill>
                <a:effectLst>
                  <a:outerShdw blurRad="38100" dist="38100" dir="2700000" algn="tl">
                    <a:srgbClr val="050595"/>
                  </a:outerShdw>
                </a:effectLst>
                <a:cs typeface="Tahoma" pitchFamily="34" charset="0"/>
              </a:rPr>
              <a:t>    $657,617</a:t>
            </a: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		Fund 39 Decrease		                        </a:t>
            </a:r>
            <a:r>
              <a:rPr lang="en-US" altLang="en-US" sz="2000" b="1" dirty="0" smtClean="0">
                <a:solidFill>
                  <a:srgbClr val="F8F8F8"/>
                </a:solidFill>
                <a:effectLst>
                  <a:outerShdw blurRad="38100" dist="38100" dir="2700000" algn="tl">
                    <a:srgbClr val="050595"/>
                  </a:outerShdw>
                </a:effectLst>
                <a:cs typeface="Tahoma" pitchFamily="34" charset="0"/>
              </a:rPr>
              <a:t>     ($1,346,025)</a:t>
            </a:r>
            <a:endParaRPr lang="en-US" altLang="en-US" sz="2000" b="1" dirty="0">
              <a:solidFill>
                <a:srgbClr val="F8F8F8"/>
              </a:solidFill>
              <a:effectLst>
                <a:outerShdw blurRad="38100" dist="38100" dir="2700000" algn="tl">
                  <a:srgbClr val="050595"/>
                </a:outerShdw>
              </a:effectLst>
              <a:cs typeface="Tahoma" pitchFamily="34" charset="0"/>
            </a:endParaRPr>
          </a:p>
          <a:p>
            <a:pPr eaLnBrk="1" hangingPunct="1">
              <a:lnSpc>
                <a:spcPct val="80000"/>
              </a:lnSpc>
              <a:buFontTx/>
              <a:buNone/>
              <a:defRPr/>
            </a:pPr>
            <a:r>
              <a:rPr lang="en-US" altLang="en-US" sz="2000" b="1" dirty="0">
                <a:solidFill>
                  <a:srgbClr val="F8F8F8"/>
                </a:solidFill>
                <a:effectLst>
                  <a:outerShdw blurRad="38100" dist="38100" dir="2700000" algn="tl">
                    <a:srgbClr val="050595"/>
                  </a:outerShdw>
                </a:effectLst>
                <a:cs typeface="Tahoma" pitchFamily="34" charset="0"/>
              </a:rPr>
              <a:t>            	Fund 80 Increase  	                                              $</a:t>
            </a:r>
            <a:r>
              <a:rPr lang="en-US" altLang="en-US" sz="2000" b="1" dirty="0" smtClean="0">
                <a:solidFill>
                  <a:srgbClr val="F8F8F8"/>
                </a:solidFill>
                <a:effectLst>
                  <a:outerShdw blurRad="38100" dist="38100" dir="2700000" algn="tl">
                    <a:srgbClr val="050595"/>
                  </a:outerShdw>
                </a:effectLst>
                <a:cs typeface="Tahoma" pitchFamily="34" charset="0"/>
              </a:rPr>
              <a:t>142,000</a:t>
            </a:r>
            <a:endParaRPr lang="en-US" altLang="en-US" sz="2000" b="1" dirty="0">
              <a:solidFill>
                <a:srgbClr val="F8F8F8"/>
              </a:solidFill>
              <a:effectLst>
                <a:outerShdw blurRad="38100" dist="38100" dir="2700000" algn="tl">
                  <a:srgbClr val="050595"/>
                </a:outerShdw>
              </a:effectLst>
              <a:cs typeface="Tahoma"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6" fill="hold" grpId="0" nodeType="click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strips(downRight)">
                                      <p:cBhvr>
                                        <p:cTn id="11" dur="500"/>
                                        <p:tgtEl>
                                          <p:spTgt spid="1536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strips(downRight)">
                                      <p:cBhvr>
                                        <p:cTn id="16" dur="500"/>
                                        <p:tgtEl>
                                          <p:spTgt spid="1536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5363">
                                            <p:txEl>
                                              <p:pRg st="4" end="4"/>
                                            </p:txEl>
                                          </p:spTgt>
                                        </p:tgtEl>
                                        <p:attrNameLst>
                                          <p:attrName>style.visibility</p:attrName>
                                        </p:attrNameLst>
                                      </p:cBhvr>
                                      <p:to>
                                        <p:strVal val="visible"/>
                                      </p:to>
                                    </p:set>
                                    <p:animEffect transition="in" filter="strips(downRight)">
                                      <p:cBhvr>
                                        <p:cTn id="21" dur="500"/>
                                        <p:tgtEl>
                                          <p:spTgt spid="1536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5363">
                                            <p:txEl>
                                              <p:pRg st="5" end="5"/>
                                            </p:txEl>
                                          </p:spTgt>
                                        </p:tgtEl>
                                        <p:attrNameLst>
                                          <p:attrName>style.visibility</p:attrName>
                                        </p:attrNameLst>
                                      </p:cBhvr>
                                      <p:to>
                                        <p:strVal val="visible"/>
                                      </p:to>
                                    </p:set>
                                    <p:animEffect transition="in" filter="strips(downRight)">
                                      <p:cBhvr>
                                        <p:cTn id="26" dur="500"/>
                                        <p:tgtEl>
                                          <p:spTgt spid="15363">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5363">
                                            <p:txEl>
                                              <p:pRg st="7" end="7"/>
                                            </p:txEl>
                                          </p:spTgt>
                                        </p:tgtEl>
                                        <p:attrNameLst>
                                          <p:attrName>style.visibility</p:attrName>
                                        </p:attrNameLst>
                                      </p:cBhvr>
                                      <p:to>
                                        <p:strVal val="visible"/>
                                      </p:to>
                                    </p:set>
                                    <p:animEffect transition="in" filter="strips(downRight)">
                                      <p:cBhvr>
                                        <p:cTn id="31" dur="500"/>
                                        <p:tgtEl>
                                          <p:spTgt spid="15363">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5363">
                                            <p:txEl>
                                              <p:pRg st="8" end="8"/>
                                            </p:txEl>
                                          </p:spTgt>
                                        </p:tgtEl>
                                        <p:attrNameLst>
                                          <p:attrName>style.visibility</p:attrName>
                                        </p:attrNameLst>
                                      </p:cBhvr>
                                      <p:to>
                                        <p:strVal val="visible"/>
                                      </p:to>
                                    </p:set>
                                    <p:animEffect transition="in" filter="strips(downRight)">
                                      <p:cBhvr>
                                        <p:cTn id="36" dur="500"/>
                                        <p:tgtEl>
                                          <p:spTgt spid="15363">
                                            <p:txEl>
                                              <p:pRg st="8" end="8"/>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15363">
                                            <p:txEl>
                                              <p:pRg st="9" end="9"/>
                                            </p:txEl>
                                          </p:spTgt>
                                        </p:tgtEl>
                                        <p:attrNameLst>
                                          <p:attrName>style.visibility</p:attrName>
                                        </p:attrNameLst>
                                      </p:cBhvr>
                                      <p:to>
                                        <p:strVal val="visible"/>
                                      </p:to>
                                    </p:set>
                                    <p:animEffect transition="in" filter="strips(downRight)">
                                      <p:cBhvr>
                                        <p:cTn id="41" dur="500"/>
                                        <p:tgtEl>
                                          <p:spTgt spid="15363">
                                            <p:txEl>
                                              <p:pRg st="9" end="9"/>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15363">
                                            <p:txEl>
                                              <p:pRg st="10" end="10"/>
                                            </p:txEl>
                                          </p:spTgt>
                                        </p:tgtEl>
                                        <p:attrNameLst>
                                          <p:attrName>style.visibility</p:attrName>
                                        </p:attrNameLst>
                                      </p:cBhvr>
                                      <p:to>
                                        <p:strVal val="visible"/>
                                      </p:to>
                                    </p:set>
                                    <p:animEffect transition="in" filter="strips(downRight)">
                                      <p:cBhvr>
                                        <p:cTn id="46" dur="500"/>
                                        <p:tgtEl>
                                          <p:spTgt spid="15363">
                                            <p:txEl>
                                              <p:pRg st="10" end="10"/>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15363">
                                            <p:txEl>
                                              <p:pRg st="11" end="11"/>
                                            </p:txEl>
                                          </p:spTgt>
                                        </p:tgtEl>
                                        <p:attrNameLst>
                                          <p:attrName>style.visibility</p:attrName>
                                        </p:attrNameLst>
                                      </p:cBhvr>
                                      <p:to>
                                        <p:strVal val="visible"/>
                                      </p:to>
                                    </p:set>
                                    <p:animEffect transition="in" filter="strips(downRight)">
                                      <p:cBhvr>
                                        <p:cTn id="51" dur="500"/>
                                        <p:tgtEl>
                                          <p:spTgt spid="15363">
                                            <p:txEl>
                                              <p:pRg st="11" end="11"/>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8" presetClass="entr" presetSubtype="6" fill="hold" grpId="0" nodeType="clickEffect">
                                  <p:stCondLst>
                                    <p:cond delay="0"/>
                                  </p:stCondLst>
                                  <p:childTnLst>
                                    <p:set>
                                      <p:cBhvr>
                                        <p:cTn id="55" dur="1" fill="hold">
                                          <p:stCondLst>
                                            <p:cond delay="0"/>
                                          </p:stCondLst>
                                        </p:cTn>
                                        <p:tgtEl>
                                          <p:spTgt spid="15363">
                                            <p:txEl>
                                              <p:pRg st="12" end="12"/>
                                            </p:txEl>
                                          </p:spTgt>
                                        </p:tgtEl>
                                        <p:attrNameLst>
                                          <p:attrName>style.visibility</p:attrName>
                                        </p:attrNameLst>
                                      </p:cBhvr>
                                      <p:to>
                                        <p:strVal val="visible"/>
                                      </p:to>
                                    </p:set>
                                    <p:animEffect transition="in" filter="strips(downRight)">
                                      <p:cBhvr>
                                        <p:cTn id="56" dur="500"/>
                                        <p:tgtEl>
                                          <p:spTgt spid="1536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bldLvl="4"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533400" y="228600"/>
            <a:ext cx="7921625" cy="503238"/>
          </a:xfrm>
        </p:spPr>
        <p:txBody>
          <a:bodyPr lIns="91440" tIns="45720" rIns="91440" bIns="45720" rtlCol="0" anchor="ctr"/>
          <a:lstStyle/>
          <a:p>
            <a:pPr algn="ctr" eaLnBrk="1" hangingPunct="1">
              <a:defRPr/>
            </a:pPr>
            <a:r>
              <a:rPr lang="en-US" sz="3500" b="1" dirty="0">
                <a:solidFill>
                  <a:srgbClr val="FFC000"/>
                </a:solidFill>
                <a:effectLst>
                  <a:outerShdw blurRad="38100" dist="38100" dir="2700000" algn="tl">
                    <a:srgbClr val="FFFFFF"/>
                  </a:outerShdw>
                </a:effectLst>
                <a:latin typeface="Tahoma" charset="0"/>
              </a:rPr>
              <a:t>MILL RATE COMPARISON</a:t>
            </a:r>
            <a:endParaRPr lang="en-US" sz="3500" dirty="0">
              <a:solidFill>
                <a:srgbClr val="FFC000"/>
              </a:solidFill>
              <a:effectLst>
                <a:outerShdw blurRad="38100" dist="38100" dir="2700000" algn="tl">
                  <a:srgbClr val="FFFFFF"/>
                </a:outerShdw>
              </a:effectLst>
              <a:latin typeface="Tahoma" charset="0"/>
            </a:endParaRPr>
          </a:p>
        </p:txBody>
      </p:sp>
      <p:sp>
        <p:nvSpPr>
          <p:cNvPr id="33795" name="Rectangle 3"/>
          <p:cNvSpPr>
            <a:spLocks noGrp="1" noChangeArrowheads="1"/>
          </p:cNvSpPr>
          <p:nvPr>
            <p:ph type="body" idx="4294967295"/>
          </p:nvPr>
        </p:nvSpPr>
        <p:spPr>
          <a:xfrm>
            <a:off x="304800" y="914400"/>
            <a:ext cx="8686800" cy="5770563"/>
          </a:xfrm>
        </p:spPr>
        <p:txBody>
          <a:bodyPr lIns="91440" tIns="45720" rIns="91440" bIns="45720"/>
          <a:lstStyle/>
          <a:p>
            <a:pPr eaLnBrk="1" hangingPunct="1">
              <a:lnSpc>
                <a:spcPct val="80000"/>
              </a:lnSpc>
              <a:buFontTx/>
              <a:buNone/>
            </a:pPr>
            <a:r>
              <a:rPr lang="en-US" altLang="en-US" sz="1500" b="1" dirty="0">
                <a:solidFill>
                  <a:srgbClr val="F8F8F8"/>
                </a:solidFill>
                <a:latin typeface="Tahoma" pitchFamily="34" charset="0"/>
              </a:rPr>
              <a:t>					          </a:t>
            </a:r>
            <a:r>
              <a:rPr lang="en-US" altLang="en-US" sz="1500" b="1" dirty="0" smtClean="0">
                <a:solidFill>
                  <a:srgbClr val="F8F8F8"/>
                </a:solidFill>
                <a:latin typeface="Tahoma" pitchFamily="34" charset="0"/>
              </a:rPr>
              <a:t>2020-21               2020-21               2019-20</a:t>
            </a: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a:solidFill>
                  <a:srgbClr val="F8F8F8"/>
                </a:solidFill>
                <a:latin typeface="Tahoma" pitchFamily="34" charset="0"/>
              </a:rPr>
              <a:t>                                                                               </a:t>
            </a:r>
            <a:r>
              <a:rPr lang="en-US" altLang="en-US" sz="1500" b="1" u="sng" dirty="0">
                <a:solidFill>
                  <a:srgbClr val="F8F8F8"/>
                </a:solidFill>
                <a:latin typeface="Tahoma" pitchFamily="34" charset="0"/>
              </a:rPr>
              <a:t>LEVY</a:t>
            </a:r>
            <a:r>
              <a:rPr lang="en-US" altLang="en-US" sz="1500" b="1" dirty="0">
                <a:solidFill>
                  <a:srgbClr val="F8F8F8"/>
                </a:solidFill>
                <a:latin typeface="Tahoma" pitchFamily="34" charset="0"/>
              </a:rPr>
              <a:t>                </a:t>
            </a:r>
            <a:r>
              <a:rPr lang="en-US" altLang="en-US" sz="1500" b="1" u="sng" dirty="0">
                <a:solidFill>
                  <a:srgbClr val="F8F8F8"/>
                </a:solidFill>
                <a:latin typeface="Tahoma" pitchFamily="34" charset="0"/>
              </a:rPr>
              <a:t> Mill Rate</a:t>
            </a:r>
            <a:r>
              <a:rPr lang="en-US" altLang="en-US" sz="1500" b="1" dirty="0">
                <a:solidFill>
                  <a:srgbClr val="F8F8F8"/>
                </a:solidFill>
                <a:latin typeface="Tahoma" pitchFamily="34" charset="0"/>
              </a:rPr>
              <a:t>               </a:t>
            </a:r>
            <a:r>
              <a:rPr lang="en-US" altLang="en-US" sz="1500" b="1" u="sng" dirty="0">
                <a:solidFill>
                  <a:srgbClr val="F8F8F8"/>
                </a:solidFill>
                <a:latin typeface="Tahoma" pitchFamily="34" charset="0"/>
              </a:rPr>
              <a:t>Mill Rate</a:t>
            </a:r>
          </a:p>
          <a:p>
            <a:pPr eaLnBrk="1" hangingPunct="1">
              <a:lnSpc>
                <a:spcPct val="80000"/>
              </a:lnSpc>
              <a:buFontTx/>
              <a:buNone/>
            </a:pPr>
            <a:endParaRPr lang="en-US" altLang="en-US" sz="1500" b="1" u="sng" dirty="0">
              <a:solidFill>
                <a:srgbClr val="F8F8F8"/>
              </a:solidFill>
              <a:latin typeface="Tahoma" pitchFamily="34" charset="0"/>
            </a:endParaRPr>
          </a:p>
          <a:p>
            <a:pPr eaLnBrk="1" hangingPunct="1">
              <a:lnSpc>
                <a:spcPct val="80000"/>
              </a:lnSpc>
              <a:buFontTx/>
              <a:buNone/>
            </a:pPr>
            <a:r>
              <a:rPr lang="en-US" altLang="en-US" sz="1500" b="1" dirty="0" smtClean="0">
                <a:solidFill>
                  <a:srgbClr val="F8F8F8"/>
                </a:solidFill>
                <a:latin typeface="Tahoma" pitchFamily="34" charset="0"/>
              </a:rPr>
              <a:t>2020-21 </a:t>
            </a:r>
            <a:r>
              <a:rPr lang="en-US" altLang="en-US" sz="1500" b="1" dirty="0">
                <a:solidFill>
                  <a:srgbClr val="F8F8F8"/>
                </a:solidFill>
                <a:latin typeface="Tahoma" pitchFamily="34" charset="0"/>
              </a:rPr>
              <a:t>Projected Operating Levy             </a:t>
            </a:r>
            <a:r>
              <a:rPr lang="en-US" altLang="en-US" sz="1500" b="1" dirty="0" smtClean="0">
                <a:solidFill>
                  <a:srgbClr val="F8F8F8"/>
                </a:solidFill>
                <a:latin typeface="Tahoma" pitchFamily="34" charset="0"/>
              </a:rPr>
              <a:t>$3,111,491                </a:t>
            </a:r>
            <a:r>
              <a:rPr lang="en-US" altLang="en-US" sz="1500" b="1" dirty="0">
                <a:solidFill>
                  <a:srgbClr val="F8F8F8"/>
                </a:solidFill>
                <a:latin typeface="Tahoma" pitchFamily="34" charset="0"/>
              </a:rPr>
              <a:t>$</a:t>
            </a:r>
            <a:r>
              <a:rPr lang="en-US" altLang="en-US" sz="1500" b="1" dirty="0" smtClean="0">
                <a:solidFill>
                  <a:srgbClr val="F8F8F8"/>
                </a:solidFill>
                <a:latin typeface="Tahoma" pitchFamily="34" charset="0"/>
              </a:rPr>
              <a:t>5.26                    $5.41</a:t>
            </a:r>
            <a:endParaRPr lang="en-US" altLang="en-US" sz="1500" b="1" dirty="0">
              <a:solidFill>
                <a:srgbClr val="F8F8F8"/>
              </a:solidFill>
              <a:latin typeface="Tahoma" pitchFamily="34" charset="0"/>
            </a:endParaRPr>
          </a:p>
          <a:p>
            <a:pPr eaLnBrk="1" hangingPunct="1">
              <a:lnSpc>
                <a:spcPct val="80000"/>
              </a:lnSpc>
              <a:buFontTx/>
              <a:buNone/>
            </a:pP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smtClean="0">
                <a:solidFill>
                  <a:srgbClr val="F8F8F8"/>
                </a:solidFill>
                <a:latin typeface="Tahoma" pitchFamily="34" charset="0"/>
              </a:rPr>
              <a:t>2020-21 </a:t>
            </a:r>
            <a:r>
              <a:rPr lang="en-US" altLang="en-US" sz="1500" b="1" dirty="0">
                <a:solidFill>
                  <a:srgbClr val="F8F8F8"/>
                </a:solidFill>
                <a:latin typeface="Tahoma" pitchFamily="34" charset="0"/>
              </a:rPr>
              <a:t>Debt Service Levy (Fund 39):</a:t>
            </a:r>
          </a:p>
          <a:p>
            <a:pPr eaLnBrk="1" hangingPunct="1">
              <a:lnSpc>
                <a:spcPct val="80000"/>
              </a:lnSpc>
              <a:buFontTx/>
              <a:buNone/>
            </a:pPr>
            <a:r>
              <a:rPr lang="en-US" altLang="en-US" sz="1500" b="1" dirty="0">
                <a:solidFill>
                  <a:srgbClr val="F8F8F8"/>
                </a:solidFill>
                <a:latin typeface="Tahoma" pitchFamily="34" charset="0"/>
              </a:rPr>
              <a:t>	2011 Bonds			         </a:t>
            </a:r>
            <a:r>
              <a:rPr lang="en-US" altLang="en-US" sz="1500" b="1" dirty="0" smtClean="0">
                <a:solidFill>
                  <a:srgbClr val="F8F8F8"/>
                </a:solidFill>
                <a:latin typeface="Tahoma" pitchFamily="34" charset="0"/>
              </a:rPr>
              <a:t> $           0                   0.00                      3.46 </a:t>
            </a: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a:solidFill>
                  <a:srgbClr val="F8F8F8"/>
                </a:solidFill>
                <a:latin typeface="Tahoma" pitchFamily="34" charset="0"/>
              </a:rPr>
              <a:t>	</a:t>
            </a:r>
            <a:r>
              <a:rPr lang="en-US" altLang="en-US" sz="1500" b="1" dirty="0" smtClean="0">
                <a:solidFill>
                  <a:srgbClr val="F8F8F8"/>
                </a:solidFill>
                <a:latin typeface="Tahoma" pitchFamily="34" charset="0"/>
              </a:rPr>
              <a:t>2017 </a:t>
            </a:r>
            <a:r>
              <a:rPr lang="en-US" altLang="en-US" sz="1500" b="1" dirty="0">
                <a:solidFill>
                  <a:srgbClr val="F8F8F8"/>
                </a:solidFill>
                <a:latin typeface="Tahoma" pitchFamily="34" charset="0"/>
              </a:rPr>
              <a:t>Bonds                                                   </a:t>
            </a:r>
            <a:r>
              <a:rPr lang="en-US" altLang="en-US" sz="1500" b="1" dirty="0" smtClean="0">
                <a:solidFill>
                  <a:srgbClr val="F8F8F8"/>
                </a:solidFill>
                <a:latin typeface="Tahoma" pitchFamily="34" charset="0"/>
              </a:rPr>
              <a:t>814,075                   1.38                      0.19</a:t>
            </a:r>
            <a:endParaRPr lang="en-US" altLang="en-US" sz="1500" b="1" dirty="0">
              <a:solidFill>
                <a:srgbClr val="F8F8F8"/>
              </a:solidFill>
              <a:latin typeface="Tahoma" pitchFamily="34" charset="0"/>
            </a:endParaRPr>
          </a:p>
          <a:p>
            <a:pPr eaLnBrk="1" hangingPunct="1">
              <a:lnSpc>
                <a:spcPct val="80000"/>
              </a:lnSpc>
              <a:buFontTx/>
              <a:buNone/>
            </a:pP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smtClean="0">
                <a:solidFill>
                  <a:srgbClr val="F8F8F8"/>
                </a:solidFill>
                <a:latin typeface="Tahoma" pitchFamily="34" charset="0"/>
              </a:rPr>
              <a:t>2020-21 </a:t>
            </a:r>
            <a:r>
              <a:rPr lang="en-US" altLang="en-US" sz="1500" b="1" dirty="0">
                <a:solidFill>
                  <a:srgbClr val="F8F8F8"/>
                </a:solidFill>
                <a:latin typeface="Tahoma" pitchFamily="34" charset="0"/>
              </a:rPr>
              <a:t>Debt Service Levy (Fund 38):</a:t>
            </a:r>
          </a:p>
          <a:p>
            <a:pPr eaLnBrk="1" hangingPunct="1">
              <a:lnSpc>
                <a:spcPct val="80000"/>
              </a:lnSpc>
              <a:buFontTx/>
              <a:buNone/>
            </a:pPr>
            <a:r>
              <a:rPr lang="en-US" altLang="en-US" sz="1500" b="1" dirty="0">
                <a:solidFill>
                  <a:srgbClr val="F8F8F8"/>
                </a:solidFill>
                <a:latin typeface="Tahoma" pitchFamily="34" charset="0"/>
              </a:rPr>
              <a:t>	2013 Bonds			         $</a:t>
            </a:r>
            <a:r>
              <a:rPr lang="en-US" altLang="en-US" sz="1500" b="1" dirty="0" smtClean="0">
                <a:solidFill>
                  <a:srgbClr val="F8F8F8"/>
                </a:solidFill>
                <a:latin typeface="Tahoma" pitchFamily="34" charset="0"/>
              </a:rPr>
              <a:t>257,633                   0.43                      0.43</a:t>
            </a: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a:solidFill>
                  <a:srgbClr val="F8F8F8"/>
                </a:solidFill>
                <a:latin typeface="Tahoma" pitchFamily="34" charset="0"/>
              </a:rPr>
              <a:t>	2015 Bonds			          </a:t>
            </a:r>
            <a:r>
              <a:rPr lang="en-US" altLang="en-US" sz="1500" b="1" dirty="0" smtClean="0">
                <a:solidFill>
                  <a:srgbClr val="F8F8F8"/>
                </a:solidFill>
                <a:latin typeface="Tahoma" pitchFamily="34" charset="0"/>
              </a:rPr>
              <a:t> 703,274                   1.19                      0.08</a:t>
            </a:r>
            <a:endParaRPr lang="en-US" altLang="en-US" sz="1500" b="1" dirty="0">
              <a:solidFill>
                <a:srgbClr val="F8F8F8"/>
              </a:solidFill>
              <a:latin typeface="Tahoma" pitchFamily="34" charset="0"/>
            </a:endParaRPr>
          </a:p>
          <a:p>
            <a:pPr eaLnBrk="1" hangingPunct="1">
              <a:lnSpc>
                <a:spcPct val="80000"/>
              </a:lnSpc>
              <a:buFontTx/>
              <a:buNone/>
            </a:pP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smtClean="0">
                <a:solidFill>
                  <a:srgbClr val="F8F8F8"/>
                </a:solidFill>
                <a:latin typeface="Tahoma" pitchFamily="34" charset="0"/>
              </a:rPr>
              <a:t>2020-21 </a:t>
            </a:r>
            <a:r>
              <a:rPr lang="en-US" altLang="en-US" sz="1500" b="1" dirty="0">
                <a:solidFill>
                  <a:srgbClr val="F8F8F8"/>
                </a:solidFill>
                <a:latin typeface="Tahoma" pitchFamily="34" charset="0"/>
              </a:rPr>
              <a:t>Community Service Fund Levy </a:t>
            </a:r>
          </a:p>
          <a:p>
            <a:pPr eaLnBrk="1" hangingPunct="1">
              <a:lnSpc>
                <a:spcPct val="80000"/>
              </a:lnSpc>
              <a:buFontTx/>
              <a:buNone/>
            </a:pPr>
            <a:r>
              <a:rPr lang="en-US" altLang="en-US" sz="1500" b="1" dirty="0">
                <a:solidFill>
                  <a:srgbClr val="F8F8F8"/>
                </a:solidFill>
                <a:latin typeface="Tahoma" pitchFamily="34" charset="0"/>
              </a:rPr>
              <a:t>	(</a:t>
            </a:r>
            <a:r>
              <a:rPr lang="en-US" altLang="en-US" sz="1500" b="1" dirty="0" smtClean="0">
                <a:solidFill>
                  <a:srgbClr val="F8F8F8"/>
                </a:solidFill>
                <a:latin typeface="Tahoma" pitchFamily="34" charset="0"/>
              </a:rPr>
              <a:t>School Resource Officers)</a:t>
            </a:r>
            <a:r>
              <a:rPr lang="en-US" altLang="en-US" sz="1500" b="1" dirty="0">
                <a:solidFill>
                  <a:srgbClr val="F8F8F8"/>
                </a:solidFill>
                <a:latin typeface="Tahoma" pitchFamily="34" charset="0"/>
              </a:rPr>
              <a:t>	         </a:t>
            </a:r>
            <a:r>
              <a:rPr lang="en-US" altLang="en-US" sz="1500" b="1" u="sng" dirty="0">
                <a:solidFill>
                  <a:srgbClr val="F8F8F8"/>
                </a:solidFill>
                <a:latin typeface="Tahoma" pitchFamily="34" charset="0"/>
              </a:rPr>
              <a:t>$</a:t>
            </a:r>
            <a:r>
              <a:rPr lang="en-US" altLang="en-US" sz="1500" b="1" u="sng" dirty="0" smtClean="0">
                <a:solidFill>
                  <a:srgbClr val="F8F8F8"/>
                </a:solidFill>
                <a:latin typeface="Tahoma" pitchFamily="34" charset="0"/>
              </a:rPr>
              <a:t>142,000                   0.24                      0.00</a:t>
            </a:r>
            <a:endParaRPr lang="en-US" altLang="en-US" sz="1500" b="1" u="sng" dirty="0">
              <a:solidFill>
                <a:srgbClr val="F8F8F8"/>
              </a:solidFill>
              <a:latin typeface="Tahoma" pitchFamily="34" charset="0"/>
            </a:endParaRPr>
          </a:p>
          <a:p>
            <a:pPr eaLnBrk="1" hangingPunct="1">
              <a:lnSpc>
                <a:spcPct val="80000"/>
              </a:lnSpc>
              <a:buFontTx/>
              <a:buNone/>
            </a:pPr>
            <a:endParaRPr lang="en-US" altLang="en-US" sz="1500" b="1" u="sng" dirty="0">
              <a:solidFill>
                <a:srgbClr val="F8F8F8"/>
              </a:solidFill>
              <a:latin typeface="Tahoma" pitchFamily="34" charset="0"/>
            </a:endParaRPr>
          </a:p>
          <a:p>
            <a:pPr eaLnBrk="1" hangingPunct="1">
              <a:lnSpc>
                <a:spcPct val="80000"/>
              </a:lnSpc>
              <a:buFontTx/>
              <a:buNone/>
            </a:pPr>
            <a:r>
              <a:rPr lang="en-US" altLang="en-US" sz="1500" b="1" dirty="0" smtClean="0">
                <a:solidFill>
                  <a:srgbClr val="F8F8F8"/>
                </a:solidFill>
                <a:latin typeface="Tahoma" pitchFamily="34" charset="0"/>
              </a:rPr>
              <a:t>2020-21 </a:t>
            </a:r>
            <a:r>
              <a:rPr lang="en-US" altLang="en-US" sz="1500" b="1" dirty="0">
                <a:solidFill>
                  <a:srgbClr val="F8F8F8"/>
                </a:solidFill>
                <a:latin typeface="Tahoma" pitchFamily="34" charset="0"/>
              </a:rPr>
              <a:t>Projected Tax Levy                        $</a:t>
            </a:r>
            <a:r>
              <a:rPr lang="en-US" altLang="en-US" sz="1500" b="1" dirty="0" smtClean="0">
                <a:solidFill>
                  <a:srgbClr val="F8F8F8"/>
                </a:solidFill>
                <a:latin typeface="Tahoma" pitchFamily="34" charset="0"/>
              </a:rPr>
              <a:t>5,028,473                $ 8.50                   </a:t>
            </a:r>
            <a:r>
              <a:rPr lang="en-US" altLang="en-US" sz="1500" b="1" dirty="0">
                <a:solidFill>
                  <a:srgbClr val="F8F8F8"/>
                </a:solidFill>
                <a:latin typeface="Tahoma" pitchFamily="34" charset="0"/>
              </a:rPr>
              <a:t>$</a:t>
            </a:r>
            <a:r>
              <a:rPr lang="en-US" altLang="en-US" sz="1500" b="1" dirty="0" smtClean="0">
                <a:solidFill>
                  <a:srgbClr val="F8F8F8"/>
                </a:solidFill>
                <a:latin typeface="Tahoma" pitchFamily="34" charset="0"/>
              </a:rPr>
              <a:t>9.57</a:t>
            </a: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a:solidFill>
                  <a:srgbClr val="F8F8F8"/>
                </a:solidFill>
                <a:latin typeface="Tahoma" pitchFamily="34" charset="0"/>
              </a:rPr>
              <a:t> </a:t>
            </a:r>
          </a:p>
          <a:p>
            <a:pPr eaLnBrk="1" hangingPunct="1">
              <a:lnSpc>
                <a:spcPct val="80000"/>
              </a:lnSpc>
              <a:buFontTx/>
              <a:buNone/>
            </a:pPr>
            <a:r>
              <a:rPr lang="en-US" altLang="en-US" sz="1500" b="1" dirty="0" smtClean="0">
                <a:solidFill>
                  <a:srgbClr val="F8F8F8"/>
                </a:solidFill>
                <a:latin typeface="Tahoma" pitchFamily="34" charset="0"/>
              </a:rPr>
              <a:t>2019-20 </a:t>
            </a:r>
            <a:r>
              <a:rPr lang="en-US" altLang="en-US" sz="1500" b="1" dirty="0">
                <a:solidFill>
                  <a:srgbClr val="F8F8F8"/>
                </a:solidFill>
                <a:latin typeface="Tahoma" pitchFamily="34" charset="0"/>
              </a:rPr>
              <a:t>Tax Levy	                                       </a:t>
            </a:r>
            <a:r>
              <a:rPr lang="en-US" altLang="en-US" sz="1500" b="1" dirty="0" smtClean="0">
                <a:solidFill>
                  <a:srgbClr val="F8F8F8"/>
                </a:solidFill>
                <a:latin typeface="Tahoma" pitchFamily="34" charset="0"/>
              </a:rPr>
              <a:t> $5,666,081                 </a:t>
            </a:r>
            <a:r>
              <a:rPr lang="en-US" altLang="en-US" sz="1500" b="1" u="sng" dirty="0">
                <a:solidFill>
                  <a:srgbClr val="F8F8F8"/>
                </a:solidFill>
                <a:latin typeface="Tahoma" pitchFamily="34" charset="0"/>
              </a:rPr>
              <a:t>$</a:t>
            </a:r>
            <a:r>
              <a:rPr lang="en-US" altLang="en-US" sz="1500" b="1" u="sng" dirty="0" smtClean="0">
                <a:solidFill>
                  <a:srgbClr val="F8F8F8"/>
                </a:solidFill>
                <a:latin typeface="Tahoma" pitchFamily="34" charset="0"/>
              </a:rPr>
              <a:t>9.57</a:t>
            </a:r>
            <a:endParaRPr lang="en-US" altLang="en-US" sz="1500" b="1" u="sng" dirty="0">
              <a:solidFill>
                <a:srgbClr val="F8F8F8"/>
              </a:solidFill>
              <a:latin typeface="Tahoma" pitchFamily="34" charset="0"/>
            </a:endParaRPr>
          </a:p>
          <a:p>
            <a:pPr eaLnBrk="1" hangingPunct="1">
              <a:lnSpc>
                <a:spcPct val="80000"/>
              </a:lnSpc>
              <a:buFontTx/>
              <a:buNone/>
            </a:pPr>
            <a:r>
              <a:rPr lang="en-US" altLang="en-US" sz="1500" b="1" u="sng" dirty="0">
                <a:solidFill>
                  <a:srgbClr val="F8F8F8"/>
                </a:solidFill>
                <a:latin typeface="Tahoma" pitchFamily="34" charset="0"/>
              </a:rPr>
              <a:t>   </a:t>
            </a:r>
          </a:p>
          <a:p>
            <a:pPr eaLnBrk="1" hangingPunct="1">
              <a:lnSpc>
                <a:spcPct val="80000"/>
              </a:lnSpc>
              <a:buFontTx/>
              <a:buNone/>
            </a:pPr>
            <a:r>
              <a:rPr lang="en-US" altLang="en-US" sz="1500" b="1" dirty="0">
                <a:solidFill>
                  <a:srgbClr val="F8F8F8"/>
                </a:solidFill>
                <a:latin typeface="Tahoma" pitchFamily="34" charset="0"/>
              </a:rPr>
              <a:t>	    	   Projected </a:t>
            </a:r>
            <a:r>
              <a:rPr lang="en-US" altLang="en-US" sz="1500" b="1" dirty="0" smtClean="0">
                <a:solidFill>
                  <a:srgbClr val="F8F8F8"/>
                </a:solidFill>
                <a:latin typeface="Tahoma" pitchFamily="34" charset="0"/>
              </a:rPr>
              <a:t>Decrease </a:t>
            </a:r>
            <a:r>
              <a:rPr lang="en-US" altLang="en-US" sz="1500" b="1" dirty="0">
                <a:solidFill>
                  <a:srgbClr val="F8F8F8"/>
                </a:solidFill>
                <a:latin typeface="Tahoma" pitchFamily="34" charset="0"/>
              </a:rPr>
              <a:t>in Mill Rate                                  </a:t>
            </a:r>
            <a:r>
              <a:rPr lang="en-US" altLang="en-US" sz="1500" b="1" dirty="0" smtClean="0">
                <a:solidFill>
                  <a:srgbClr val="F8F8F8"/>
                </a:solidFill>
                <a:latin typeface="Tahoma" pitchFamily="34" charset="0"/>
              </a:rPr>
              <a:t>($1.07)</a:t>
            </a:r>
            <a:endParaRPr lang="en-US" altLang="en-US" sz="1500" b="1" dirty="0">
              <a:solidFill>
                <a:srgbClr val="F8F8F8"/>
              </a:solidFill>
              <a:latin typeface="Tahoma" pitchFamily="34" charset="0"/>
            </a:endParaRPr>
          </a:p>
          <a:p>
            <a:pPr eaLnBrk="1" hangingPunct="1">
              <a:lnSpc>
                <a:spcPct val="80000"/>
              </a:lnSpc>
              <a:buFontTx/>
              <a:buNone/>
            </a:pPr>
            <a:r>
              <a:rPr lang="en-US" altLang="en-US" sz="1500" b="1" dirty="0">
                <a:solidFill>
                  <a:srgbClr val="F8F8F8"/>
                </a:solidFill>
                <a:latin typeface="Tahoma" pitchFamily="34" charset="0"/>
              </a:rPr>
              <a:t>      	   	   Projected </a:t>
            </a:r>
            <a:r>
              <a:rPr lang="en-US" altLang="en-US" sz="1500" b="1" dirty="0" smtClean="0">
                <a:solidFill>
                  <a:srgbClr val="F8F8F8"/>
                </a:solidFill>
                <a:latin typeface="Tahoma" pitchFamily="34" charset="0"/>
              </a:rPr>
              <a:t>Decrease </a:t>
            </a:r>
            <a:r>
              <a:rPr lang="en-US" altLang="en-US" sz="1500" b="1" dirty="0">
                <a:solidFill>
                  <a:srgbClr val="F8F8F8"/>
                </a:solidFill>
                <a:latin typeface="Tahoma" pitchFamily="34" charset="0"/>
              </a:rPr>
              <a:t>in Tax Levy                        </a:t>
            </a:r>
            <a:r>
              <a:rPr lang="en-US" altLang="en-US" sz="1500" b="1" dirty="0" smtClean="0">
                <a:solidFill>
                  <a:srgbClr val="F8F8F8"/>
                </a:solidFill>
                <a:latin typeface="Tahoma" pitchFamily="34" charset="0"/>
              </a:rPr>
              <a:t>    ($637,608)</a:t>
            </a:r>
            <a:endParaRPr lang="en-US" altLang="en-US" sz="1500" b="1" dirty="0">
              <a:solidFill>
                <a:srgbClr val="F8F8F8"/>
              </a:solidFill>
              <a:latin typeface="Tahoma" pitchFamily="34" charset="0"/>
            </a:endParaRPr>
          </a:p>
          <a:p>
            <a:pPr eaLnBrk="1" hangingPunct="1">
              <a:lnSpc>
                <a:spcPct val="80000"/>
              </a:lnSpc>
              <a:buFontTx/>
              <a:buNone/>
            </a:pPr>
            <a:endParaRPr lang="en-US" altLang="en-US" sz="1500" b="1" dirty="0">
              <a:solidFill>
                <a:srgbClr val="F8F8F8"/>
              </a:solidFill>
              <a:latin typeface="Tahoma" pitchFamily="34" charset="0"/>
            </a:endParaRPr>
          </a:p>
          <a:p>
            <a:pPr eaLnBrk="1" hangingPunct="1">
              <a:lnSpc>
                <a:spcPct val="80000"/>
              </a:lnSpc>
              <a:buFontTx/>
              <a:buNone/>
            </a:pPr>
            <a:r>
              <a:rPr lang="en-US" altLang="en-US" sz="1500" b="1" i="1" dirty="0">
                <a:solidFill>
                  <a:srgbClr val="F8F8F8"/>
                </a:solidFill>
                <a:latin typeface="Tahoma" pitchFamily="34" charset="0"/>
              </a:rPr>
              <a:t>                  Based on an estimated </a:t>
            </a:r>
            <a:r>
              <a:rPr lang="en-US" altLang="en-US" sz="1500" b="1" i="1" u="sng" dirty="0">
                <a:solidFill>
                  <a:srgbClr val="F8F8F8"/>
                </a:solidFill>
                <a:latin typeface="Tahoma" pitchFamily="34" charset="0"/>
              </a:rPr>
              <a:t>0</a:t>
            </a:r>
            <a:r>
              <a:rPr lang="en-US" altLang="en-US" sz="1500" b="1" i="1" u="sng" dirty="0" smtClean="0">
                <a:solidFill>
                  <a:srgbClr val="F8F8F8"/>
                </a:solidFill>
                <a:latin typeface="Tahoma" pitchFamily="34" charset="0"/>
              </a:rPr>
              <a:t>.0</a:t>
            </a:r>
            <a:r>
              <a:rPr lang="en-US" altLang="en-US" sz="1500" b="1" i="1" u="sng" dirty="0">
                <a:solidFill>
                  <a:srgbClr val="F8F8F8"/>
                </a:solidFill>
                <a:latin typeface="Tahoma" pitchFamily="34" charset="0"/>
              </a:rPr>
              <a:t>% increase</a:t>
            </a:r>
            <a:r>
              <a:rPr lang="en-US" altLang="en-US" sz="1500" b="1" i="1" dirty="0">
                <a:solidFill>
                  <a:srgbClr val="F8F8F8"/>
                </a:solidFill>
                <a:latin typeface="Tahoma" pitchFamily="34" charset="0"/>
              </a:rPr>
              <a:t> in equalized value of property.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795">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795">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795">
                                            <p:txEl>
                                              <p:pRg st="14" end="14"/>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795">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795">
                                            <p:txEl>
                                              <p:pRg st="17" end="17"/>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795">
                                            <p:txEl>
                                              <p:pRg st="18" end="18"/>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3795">
                                            <p:txEl>
                                              <p:pRg st="19" end="19"/>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3795">
                                            <p:txEl>
                                              <p:pRg st="20" end="20"/>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795">
                                            <p:txEl>
                                              <p:pRg st="21" end="21"/>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3795">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11" y="381000"/>
            <a:ext cx="8382000" cy="685800"/>
          </a:xfrm>
        </p:spPr>
        <p:txBody>
          <a:bodyPr/>
          <a:lstStyle/>
          <a:p>
            <a:pPr algn="ctr"/>
            <a:r>
              <a:rPr lang="en-US" sz="4200" b="1" dirty="0">
                <a:solidFill>
                  <a:srgbClr val="FFFF00"/>
                </a:solidFill>
                <a:latin typeface="Andalus" panose="02020603050405020304" pitchFamily="18" charset="-78"/>
              </a:rPr>
              <a:t>Energy Efficiency Exemption</a:t>
            </a:r>
          </a:p>
        </p:txBody>
      </p:sp>
      <p:sp>
        <p:nvSpPr>
          <p:cNvPr id="3" name="Content Placeholder 2"/>
          <p:cNvSpPr>
            <a:spLocks noGrp="1"/>
          </p:cNvSpPr>
          <p:nvPr>
            <p:ph idx="1"/>
          </p:nvPr>
        </p:nvSpPr>
        <p:spPr>
          <a:xfrm>
            <a:off x="145143" y="990600"/>
            <a:ext cx="8940800" cy="5715001"/>
          </a:xfrm>
        </p:spPr>
        <p:txBody>
          <a:bodyPr/>
          <a:lstStyle/>
          <a:p>
            <a:pPr>
              <a:buNone/>
            </a:pPr>
            <a:endParaRPr lang="en-US" sz="800" b="1" dirty="0"/>
          </a:p>
          <a:p>
            <a:pPr>
              <a:buNone/>
            </a:pPr>
            <a:endParaRPr lang="en-US" sz="1900" b="1" dirty="0"/>
          </a:p>
          <a:p>
            <a:pPr lvl="1"/>
            <a:endParaRPr lang="en-US" sz="800" b="1" dirty="0"/>
          </a:p>
        </p:txBody>
      </p:sp>
      <p:sp>
        <p:nvSpPr>
          <p:cNvPr id="5" name="Rectangle 4"/>
          <p:cNvSpPr/>
          <p:nvPr/>
        </p:nvSpPr>
        <p:spPr>
          <a:xfrm>
            <a:off x="147411" y="1600200"/>
            <a:ext cx="8839200" cy="2800767"/>
          </a:xfrm>
          <a:prstGeom prst="rect">
            <a:avLst/>
          </a:prstGeom>
        </p:spPr>
        <p:txBody>
          <a:bodyPr wrap="square">
            <a:spAutoFit/>
          </a:bodyPr>
          <a:lstStyle/>
          <a:p>
            <a:r>
              <a:rPr lang="en-US" dirty="0">
                <a:solidFill>
                  <a:srgbClr val="F8F8F8"/>
                </a:solidFill>
              </a:rPr>
              <a:t>REVENUE LIMIT EXEMPTION BACKGROUND: 2011 Wisconsin Act 32 and 2013 Wisconsin Act 20 provided that the revenue limit for the school year is increased by the amount spent by the school district in that school year on a project to implement energy efficiency measures or to purchase energy efficiency products including the payment of debt service on a bond or note issued to finance the project if the project results in the avoidance of, or reduction in, energy costs or operational costs.</a:t>
            </a:r>
          </a:p>
          <a:p>
            <a:r>
              <a:rPr lang="en-US" dirty="0">
                <a:solidFill>
                  <a:srgbClr val="F8F8F8"/>
                </a:solidFill>
              </a:rPr>
              <a:t> </a:t>
            </a:r>
          </a:p>
          <a:p>
            <a:endParaRPr lang="en-US" dirty="0">
              <a:solidFill>
                <a:srgbClr val="F8F8F8"/>
              </a:solidFill>
            </a:endParaRPr>
          </a:p>
          <a:p>
            <a:r>
              <a:rPr lang="en-US" dirty="0">
                <a:solidFill>
                  <a:srgbClr val="F8F8F8"/>
                </a:solidFill>
              </a:rPr>
              <a:t>The </a:t>
            </a:r>
            <a:r>
              <a:rPr lang="en-US" dirty="0" smtClean="0">
                <a:solidFill>
                  <a:srgbClr val="F8F8F8"/>
                </a:solidFill>
              </a:rPr>
              <a:t>2019-20 </a:t>
            </a:r>
            <a:r>
              <a:rPr lang="en-US" dirty="0">
                <a:solidFill>
                  <a:srgbClr val="F8F8F8"/>
                </a:solidFill>
              </a:rPr>
              <a:t>tax levy included $</a:t>
            </a:r>
            <a:r>
              <a:rPr lang="en-US" dirty="0" smtClean="0">
                <a:solidFill>
                  <a:srgbClr val="F8F8F8"/>
                </a:solidFill>
              </a:rPr>
              <a:t>49,307 </a:t>
            </a:r>
            <a:r>
              <a:rPr lang="en-US" dirty="0">
                <a:solidFill>
                  <a:srgbClr val="F8F8F8"/>
                </a:solidFill>
              </a:rPr>
              <a:t>for energy efficiency project debt payments.</a:t>
            </a:r>
          </a:p>
          <a:p>
            <a:r>
              <a:rPr lang="en-US" dirty="0">
                <a:solidFill>
                  <a:srgbClr val="F8F8F8"/>
                </a:solidFill>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200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left)">
                                      <p:cBhvr>
                                        <p:cTn id="1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bldLvl="3" advAuto="200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498598"/>
          </a:xfrm>
        </p:spPr>
        <p:txBody>
          <a:bodyPr/>
          <a:lstStyle/>
          <a:p>
            <a:r>
              <a:rPr lang="en-US" sz="1800" b="1" dirty="0">
                <a:solidFill>
                  <a:srgbClr val="FFD13F"/>
                </a:solidFill>
              </a:rPr>
              <a:t>§ 121.91 (4) (o) Revenue Limit Exemption for Energy Efficiencies-Evaluation of the Energy Performance Indicators </a:t>
            </a:r>
            <a:endParaRPr lang="en-US" b="1" dirty="0">
              <a:solidFill>
                <a:srgbClr val="FFD13F"/>
              </a:solidFill>
            </a:endParaRPr>
          </a:p>
        </p:txBody>
      </p:sp>
      <p:pic>
        <p:nvPicPr>
          <p:cNvPr id="6" name="Content Placeholder 5"/>
          <p:cNvPicPr>
            <a:picLocks noGrp="1" noChangeAspect="1"/>
          </p:cNvPicPr>
          <p:nvPr>
            <p:ph idx="1"/>
          </p:nvPr>
        </p:nvPicPr>
        <p:blipFill>
          <a:blip r:embed="rId2"/>
          <a:stretch>
            <a:fillRect/>
          </a:stretch>
        </p:blipFill>
        <p:spPr>
          <a:xfrm>
            <a:off x="555072" y="965840"/>
            <a:ext cx="7903128" cy="5434960"/>
          </a:xfrm>
          <a:prstGeom prst="rect">
            <a:avLst/>
          </a:prstGeom>
          <a:solidFill>
            <a:srgbClr val="F8F8F8"/>
          </a:solid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457200" y="304800"/>
            <a:ext cx="8153400" cy="503238"/>
          </a:xfrm>
          <a:solidFill>
            <a:srgbClr val="F8F8F8"/>
          </a:solidFill>
        </p:spPr>
        <p:txBody>
          <a:bodyPr lIns="91440" tIns="45720" rIns="91440" bIns="45720" rtlCol="0" anchor="ctr"/>
          <a:lstStyle/>
          <a:p>
            <a:pPr algn="ctr" eaLnBrk="1" hangingPunct="1">
              <a:defRPr/>
            </a:pPr>
            <a:r>
              <a:rPr lang="en-US" sz="2600" b="1" dirty="0">
                <a:solidFill>
                  <a:srgbClr val="000099"/>
                </a:solidFill>
                <a:effectLst>
                  <a:outerShdw blurRad="38100" dist="38100" dir="2700000" algn="tl">
                    <a:srgbClr val="FFFFFF"/>
                  </a:outerShdw>
                </a:effectLst>
              </a:rPr>
              <a:t>HISTORY OF TAX LEVY AND MILL RATES</a:t>
            </a:r>
          </a:p>
        </p:txBody>
      </p:sp>
      <p:graphicFrame>
        <p:nvGraphicFramePr>
          <p:cNvPr id="3" name="Table 2"/>
          <p:cNvGraphicFramePr>
            <a:graphicFrameLocks noGrp="1"/>
          </p:cNvGraphicFramePr>
          <p:nvPr>
            <p:extLst>
              <p:ext uri="{D42A27DB-BD31-4B8C-83A1-F6EECF244321}">
                <p14:modId xmlns:p14="http://schemas.microsoft.com/office/powerpoint/2010/main" val="1030488584"/>
              </p:ext>
            </p:extLst>
          </p:nvPr>
        </p:nvGraphicFramePr>
        <p:xfrm>
          <a:off x="1676400" y="1066803"/>
          <a:ext cx="5257800" cy="5181596"/>
        </p:xfrm>
        <a:graphic>
          <a:graphicData uri="http://schemas.openxmlformats.org/drawingml/2006/table">
            <a:tbl>
              <a:tblPr firstRow="1" firstCol="1" bandRow="1"/>
              <a:tblGrid>
                <a:gridCol w="1538610">
                  <a:extLst>
                    <a:ext uri="{9D8B030D-6E8A-4147-A177-3AD203B41FA5}">
                      <a16:colId xmlns:a16="http://schemas.microsoft.com/office/drawing/2014/main" val="3804357752"/>
                    </a:ext>
                  </a:extLst>
                </a:gridCol>
                <a:gridCol w="1909997">
                  <a:extLst>
                    <a:ext uri="{9D8B030D-6E8A-4147-A177-3AD203B41FA5}">
                      <a16:colId xmlns:a16="http://schemas.microsoft.com/office/drawing/2014/main" val="1813229700"/>
                    </a:ext>
                  </a:extLst>
                </a:gridCol>
                <a:gridCol w="1809193">
                  <a:extLst>
                    <a:ext uri="{9D8B030D-6E8A-4147-A177-3AD203B41FA5}">
                      <a16:colId xmlns:a16="http://schemas.microsoft.com/office/drawing/2014/main" val="3765324948"/>
                    </a:ext>
                  </a:extLst>
                </a:gridCol>
              </a:tblGrid>
              <a:tr h="328589">
                <a:tc gridSpan="3">
                  <a:txBody>
                    <a:bodyPr/>
                    <a:lstStyle/>
                    <a:p>
                      <a:pPr marL="0" marR="0" algn="ctr">
                        <a:spcBef>
                          <a:spcPts val="0"/>
                        </a:spcBef>
                        <a:spcAft>
                          <a:spcPts val="0"/>
                        </a:spcAft>
                      </a:pPr>
                      <a:r>
                        <a:rPr lang="en-US" sz="1600" b="1" dirty="0">
                          <a:effectLst/>
                          <a:latin typeface="Tahoma" panose="020B0604030504040204" pitchFamily="34" charset="0"/>
                          <a:ea typeface="Times New Roman" panose="02020603050405020304" pitchFamily="18" charset="0"/>
                        </a:rPr>
                        <a:t>TWO RIVERS PUBLIC SCHOOLS</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8F8F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0901788"/>
                  </a:ext>
                </a:extLst>
              </a:tr>
              <a:tr h="328597">
                <a:tc gridSpan="3">
                  <a:txBody>
                    <a:bodyPr/>
                    <a:lstStyle/>
                    <a:p>
                      <a:pPr marL="0" marR="0" algn="ctr">
                        <a:spcBef>
                          <a:spcPts val="0"/>
                        </a:spcBef>
                        <a:spcAft>
                          <a:spcPts val="0"/>
                        </a:spcAft>
                      </a:pPr>
                      <a:r>
                        <a:rPr lang="en-US" sz="1600" b="1" dirty="0">
                          <a:effectLst/>
                          <a:latin typeface="Tahoma" panose="020B0604030504040204" pitchFamily="34" charset="0"/>
                          <a:ea typeface="Times New Roman" panose="02020603050405020304" pitchFamily="18" charset="0"/>
                        </a:rPr>
                        <a:t> HISTORY OF TAX LEVY </a:t>
                      </a:r>
                      <a:r>
                        <a:rPr lang="en-US" sz="1600" b="1" dirty="0" smtClean="0">
                          <a:effectLst/>
                          <a:latin typeface="Tahoma" panose="020B0604030504040204" pitchFamily="34" charset="0"/>
                          <a:ea typeface="Times New Roman" panose="02020603050405020304" pitchFamily="18" charset="0"/>
                        </a:rPr>
                        <a:t>AND </a:t>
                      </a:r>
                      <a:r>
                        <a:rPr lang="en-US" sz="1600" b="1" dirty="0">
                          <a:effectLst/>
                          <a:latin typeface="Tahoma" panose="020B0604030504040204" pitchFamily="34" charset="0"/>
                          <a:ea typeface="Times New Roman" panose="02020603050405020304" pitchFamily="18" charset="0"/>
                        </a:rPr>
                        <a:t>MILL RATES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F8F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4652243"/>
                  </a:ext>
                </a:extLst>
              </a:tr>
              <a:tr h="230018">
                <a:tc>
                  <a:txBody>
                    <a:bodyPr/>
                    <a:lstStyle/>
                    <a:p>
                      <a:pPr marL="0" marR="0">
                        <a:spcBef>
                          <a:spcPts val="0"/>
                        </a:spcBef>
                        <a:spcAft>
                          <a:spcPts val="0"/>
                        </a:spcAft>
                      </a:pPr>
                      <a:r>
                        <a:rPr lang="en-US" sz="1400">
                          <a:effectLst/>
                          <a:latin typeface="Tahoma" panose="020B060403050404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8F8F8"/>
                    </a:solidFill>
                  </a:tcPr>
                </a:tc>
                <a:tc>
                  <a:txBody>
                    <a:bodyPr/>
                    <a:lstStyle/>
                    <a:p>
                      <a:endParaRPr lang="en-US" sz="1400" dirty="0">
                        <a:effectLst/>
                        <a:latin typeface="Times New Roman" panose="02020603050405020304" pitchFamily="18" charset="0"/>
                      </a:endParaRPr>
                    </a:p>
                  </a:txBody>
                  <a:tcPr marL="59263" marR="59263" marT="0" marB="0" anchor="b">
                    <a:lnL>
                      <a:noFill/>
                    </a:lnL>
                    <a:lnR>
                      <a:noFill/>
                    </a:lnR>
                    <a:lnT>
                      <a:noFill/>
                    </a:lnT>
                    <a:lnB w="12700" cap="flat" cmpd="sng" algn="ctr">
                      <a:solidFill>
                        <a:srgbClr val="000000"/>
                      </a:solidFill>
                      <a:prstDash val="solid"/>
                      <a:round/>
                      <a:headEnd type="none" w="med" len="med"/>
                      <a:tailEnd type="none" w="med" len="med"/>
                    </a:lnB>
                    <a:solidFill>
                      <a:srgbClr val="F8F8F8"/>
                    </a:solidFill>
                  </a:tcPr>
                </a:tc>
                <a:tc>
                  <a:txBody>
                    <a:bodyPr/>
                    <a:lstStyle/>
                    <a:p>
                      <a:pPr marL="0" marR="0">
                        <a:spcBef>
                          <a:spcPts val="0"/>
                        </a:spcBef>
                        <a:spcAft>
                          <a:spcPts val="0"/>
                        </a:spcAft>
                      </a:pPr>
                      <a:r>
                        <a:rPr lang="en-US" sz="1400">
                          <a:effectLst/>
                          <a:latin typeface="Tahoma" panose="020B060403050404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59263" marR="59263"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3855996828"/>
                  </a:ext>
                </a:extLst>
              </a:tr>
              <a:tr h="268850">
                <a:tc>
                  <a:txBody>
                    <a:bodyPr/>
                    <a:lstStyle/>
                    <a:p>
                      <a:pPr marL="0" marR="0" algn="ctr">
                        <a:spcBef>
                          <a:spcPts val="0"/>
                        </a:spcBef>
                        <a:spcAft>
                          <a:spcPts val="0"/>
                        </a:spcAft>
                      </a:pPr>
                      <a:r>
                        <a:rPr lang="en-US" sz="1400" b="1">
                          <a:effectLst/>
                          <a:latin typeface="Tahoma" panose="020B0604030504040204" pitchFamily="34" charset="0"/>
                          <a:ea typeface="Times New Roman" panose="02020603050405020304" pitchFamily="18" charset="0"/>
                        </a:rPr>
                        <a:t>School</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8F8F8"/>
                    </a:solidFill>
                  </a:tcPr>
                </a:tc>
                <a:tc>
                  <a:txBody>
                    <a:bodyPr/>
                    <a:lstStyle/>
                    <a:p>
                      <a:pPr marL="0" marR="0" algn="ctr">
                        <a:spcBef>
                          <a:spcPts val="0"/>
                        </a:spcBef>
                        <a:spcAft>
                          <a:spcPts val="0"/>
                        </a:spcAft>
                      </a:pPr>
                      <a:r>
                        <a:rPr lang="en-US" sz="1400" b="1" dirty="0">
                          <a:effectLst/>
                          <a:latin typeface="Tahoma" panose="020B0604030504040204" pitchFamily="34" charset="0"/>
                          <a:ea typeface="Times New Roman" panose="02020603050405020304" pitchFamily="18" charset="0"/>
                        </a:rPr>
                        <a:t>Tax</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8F8F8"/>
                    </a:solidFill>
                  </a:tcPr>
                </a:tc>
                <a:tc>
                  <a:txBody>
                    <a:bodyPr/>
                    <a:lstStyle/>
                    <a:p>
                      <a:pPr marL="0" marR="0" algn="ctr">
                        <a:spcBef>
                          <a:spcPts val="0"/>
                        </a:spcBef>
                        <a:spcAft>
                          <a:spcPts val="0"/>
                        </a:spcAft>
                      </a:pPr>
                      <a:r>
                        <a:rPr lang="en-US" sz="1400" b="1" dirty="0">
                          <a:effectLst/>
                          <a:latin typeface="Tahoma" panose="020B0604030504040204" pitchFamily="34" charset="0"/>
                          <a:ea typeface="Times New Roman" panose="02020603050405020304" pitchFamily="18" charset="0"/>
                        </a:rPr>
                        <a:t>Equalized</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8F8F8"/>
                    </a:solidFill>
                  </a:tcPr>
                </a:tc>
                <a:extLst>
                  <a:ext uri="{0D108BD9-81ED-4DB2-BD59-A6C34878D82A}">
                    <a16:rowId xmlns:a16="http://schemas.microsoft.com/office/drawing/2014/main" val="574103853"/>
                  </a:ext>
                </a:extLst>
              </a:tr>
              <a:tr h="284662">
                <a:tc>
                  <a:txBody>
                    <a:bodyPr/>
                    <a:lstStyle/>
                    <a:p>
                      <a:pPr marL="0" marR="0" algn="ctr">
                        <a:spcBef>
                          <a:spcPts val="0"/>
                        </a:spcBef>
                        <a:spcAft>
                          <a:spcPts val="0"/>
                        </a:spcAft>
                      </a:pPr>
                      <a:r>
                        <a:rPr lang="en-US" sz="1400" b="1">
                          <a:effectLst/>
                          <a:latin typeface="Tahoma" panose="020B0604030504040204" pitchFamily="34" charset="0"/>
                          <a:ea typeface="Times New Roman" panose="02020603050405020304" pitchFamily="18" charset="0"/>
                        </a:rPr>
                        <a:t>Year</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b="1">
                          <a:effectLst/>
                          <a:latin typeface="Tahoma" panose="020B0604030504040204" pitchFamily="34" charset="0"/>
                          <a:ea typeface="Times New Roman" panose="02020603050405020304" pitchFamily="18" charset="0"/>
                        </a:rPr>
                        <a:t>Levy</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b="1" dirty="0">
                          <a:effectLst/>
                          <a:latin typeface="Tahoma" panose="020B0604030504040204" pitchFamily="34" charset="0"/>
                          <a:ea typeface="Times New Roman" panose="02020603050405020304" pitchFamily="18" charset="0"/>
                        </a:rPr>
                        <a:t>Tax Rate</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2137322261"/>
                  </a:ext>
                </a:extLst>
              </a:tr>
              <a:tr h="230018">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spcBef>
                          <a:spcPts val="0"/>
                        </a:spcBef>
                        <a:spcAft>
                          <a:spcPts val="0"/>
                        </a:spcAft>
                      </a:pPr>
                      <a:r>
                        <a:rPr lang="en-US" sz="1400">
                          <a:effectLst/>
                          <a:latin typeface="Tahoma" panose="020B0604030504040204" pitchFamily="34"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spcBef>
                          <a:spcPts val="0"/>
                        </a:spcBef>
                        <a:spcAft>
                          <a:spcPts val="0"/>
                        </a:spcAft>
                      </a:pPr>
                      <a:r>
                        <a:rPr lang="en-US" sz="1400" dirty="0">
                          <a:effectLst/>
                          <a:latin typeface="Tahoma" panose="020B060403050404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3352158097"/>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2008-09</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5,893,686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9.49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2420420952"/>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2009-10</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6,195,497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9.69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4024602922"/>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2010-11</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6,069,695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9.92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4127672814"/>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2011-12</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5,979,398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9.91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2625768301"/>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2012-13</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6,020,330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10.39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2436947663"/>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2013-14</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5,764,329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10.18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2018788749"/>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2014-15</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5,735,733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10.24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1533522464"/>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2015-16</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5,759,017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10.46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3250034491"/>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2016-17</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5,266,801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9.38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4096031525"/>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2017-18</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5,349,604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9.43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1377775656"/>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2018-19</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5,488,996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9.83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4261655697"/>
                  </a:ext>
                </a:extLst>
              </a:tr>
              <a:tr h="268850">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2019-20</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5,666,081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9.57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2311926636"/>
                  </a:ext>
                </a:extLst>
              </a:tr>
              <a:tr h="284662">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2020-21</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a:effectLst/>
                          <a:latin typeface="Tahoma" panose="020B0604030504040204" pitchFamily="34" charset="0"/>
                          <a:ea typeface="Times New Roman" panose="02020603050405020304" pitchFamily="18" charset="0"/>
                        </a:rPr>
                        <a:t>5,028,473 </a:t>
                      </a:r>
                      <a:endParaRPr lang="en-US" sz="140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a:effectLst/>
                          <a:latin typeface="Tahoma" panose="020B0604030504040204" pitchFamily="34" charset="0"/>
                          <a:ea typeface="Times New Roman" panose="02020603050405020304" pitchFamily="18" charset="0"/>
                        </a:rPr>
                        <a:t>8.50 </a:t>
                      </a:r>
                      <a:endParaRPr lang="en-US" sz="1400" dirty="0">
                        <a:effectLst/>
                        <a:latin typeface="Times New Roman" panose="02020603050405020304" pitchFamily="18" charset="0"/>
                        <a:ea typeface="Times New Roman" panose="02020603050405020304" pitchFamily="18" charset="0"/>
                      </a:endParaRPr>
                    </a:p>
                  </a:txBody>
                  <a:tcPr marL="59263" marR="5926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extLst>
                  <a:ext uri="{0D108BD9-81ED-4DB2-BD59-A6C34878D82A}">
                    <a16:rowId xmlns:a16="http://schemas.microsoft.com/office/drawing/2014/main" val="3430086704"/>
                  </a:ext>
                </a:extLst>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500" fill="hold"/>
                                        <p:tgtEl>
                                          <p:spTgt spid="63490"/>
                                        </p:tgtEl>
                                        <p:attrNameLst>
                                          <p:attrName>ppt_w</p:attrName>
                                        </p:attrNameLst>
                                      </p:cBhvr>
                                      <p:tavLst>
                                        <p:tav tm="0">
                                          <p:val>
                                            <p:fltVal val="0"/>
                                          </p:val>
                                        </p:tav>
                                        <p:tav tm="100000">
                                          <p:val>
                                            <p:strVal val="#ppt_w"/>
                                          </p:val>
                                        </p:tav>
                                      </p:tavLst>
                                    </p:anim>
                                    <p:anim calcmode="lin" valueType="num">
                                      <p:cBhvr>
                                        <p:cTn id="8" dur="500" fill="hold"/>
                                        <p:tgtEl>
                                          <p:spTgt spid="634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 name="Picture 1"/>
          <p:cNvPicPr>
            <a:picLocks noChangeAspect="1"/>
          </p:cNvPicPr>
          <p:nvPr/>
        </p:nvPicPr>
        <p:blipFill>
          <a:blip r:embed="rId3"/>
          <a:stretch>
            <a:fillRect/>
          </a:stretch>
        </p:blipFill>
        <p:spPr>
          <a:xfrm>
            <a:off x="1066800" y="738846"/>
            <a:ext cx="6880945" cy="5280954"/>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Office Theme">
  <a:themeElements>
    <a:clrScheme name="9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9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Office Theme">
  <a:themeElements>
    <a:clrScheme name="10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10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lue Segoe 4-3 template-template_April-17-2007">
  <a:themeElements>
    <a:clrScheme name="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fontScheme name="Blue Segoe 4-3 template-template_April-17-2007">
      <a:majorFont>
        <a:latin typeface="Calibri"/>
        <a:ea typeface=""/>
        <a:cs typeface="Arial"/>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Blue Segoe 4-3 template-template_April-17-2007">
  <a:themeElements>
    <a:clrScheme name="1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fontScheme name="1_Blue Segoe 4-3 template-template_April-17-2007">
      <a:majorFont>
        <a:latin typeface="Calibri"/>
        <a:ea typeface=""/>
        <a:cs typeface="Arial"/>
      </a:majorFont>
      <a:minorFont>
        <a:latin typeface="Calibri"/>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White with Courier font for code slides">
  <a:themeElements>
    <a:clrScheme name="White with Courier font for code slides 1">
      <a:dk1>
        <a:srgbClr val="000000"/>
      </a:dk1>
      <a:lt1>
        <a:srgbClr val="FFFFFF"/>
      </a:lt1>
      <a:dk2>
        <a:srgbClr val="050595"/>
      </a:dk2>
      <a:lt2>
        <a:srgbClr val="FFFFFF"/>
      </a:lt2>
      <a:accent1>
        <a:srgbClr val="FFC000"/>
      </a:accent1>
      <a:accent2>
        <a:srgbClr val="3497AE"/>
      </a:accent2>
      <a:accent3>
        <a:srgbClr val="FFFFFF"/>
      </a:accent3>
      <a:accent4>
        <a:srgbClr val="000000"/>
      </a:accent4>
      <a:accent5>
        <a:srgbClr val="FFDCAA"/>
      </a:accent5>
      <a:accent6>
        <a:srgbClr val="2E889D"/>
      </a:accent6>
      <a:hlink>
        <a:srgbClr val="F3EB4F"/>
      </a:hlink>
      <a:folHlink>
        <a:srgbClr val="7DDDFF"/>
      </a:folHlink>
    </a:clrScheme>
    <a:fontScheme name="White with Courier font for code slides">
      <a:majorFont>
        <a:latin typeface="Calibri"/>
        <a:ea typeface=""/>
        <a:cs typeface="Arial"/>
      </a:majorFont>
      <a:minorFont>
        <a:latin typeface="Courier New"/>
        <a:ea typeface=""/>
        <a:cs typeface="Courier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 with Courier font for code slides 1">
        <a:dk1>
          <a:srgbClr val="000000"/>
        </a:dk1>
        <a:lt1>
          <a:srgbClr val="FFFFFF"/>
        </a:lt1>
        <a:dk2>
          <a:srgbClr val="050595"/>
        </a:dk2>
        <a:lt2>
          <a:srgbClr val="FFFFFF"/>
        </a:lt2>
        <a:accent1>
          <a:srgbClr val="FFC000"/>
        </a:accent1>
        <a:accent2>
          <a:srgbClr val="3497AE"/>
        </a:accent2>
        <a:accent3>
          <a:srgbClr val="FFFFFF"/>
        </a:accent3>
        <a:accent4>
          <a:srgbClr val="000000"/>
        </a:accent4>
        <a:accent5>
          <a:srgbClr val="FFDCAA"/>
        </a:accent5>
        <a:accent6>
          <a:srgbClr val="2E889D"/>
        </a:accent6>
        <a:hlink>
          <a:srgbClr val="F3EB4F"/>
        </a:hlink>
        <a:folHlink>
          <a:srgbClr val="7DDDFF"/>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2_Blue Segoe 4-3 template-template_April-17-2007">
  <a:themeElements>
    <a:clrScheme name="2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fontScheme name="2_Blue Segoe 4-3 template-template_April-17-2007">
      <a:majorFont>
        <a:latin typeface="Calibri"/>
        <a:ea typeface=""/>
        <a:cs typeface="Arial"/>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3_Blue Segoe 4-3 template-template_April-17-2007">
  <a:themeElements>
    <a:clrScheme name="3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fontScheme name="3_Blue Segoe 4-3 template-template_April-17-2007">
      <a:majorFont>
        <a:latin typeface="Calibri"/>
        <a:ea typeface=""/>
        <a:cs typeface="Arial"/>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_White with Courier font for code slides">
  <a:themeElements>
    <a:clrScheme name="1_White with Courier font for code slides 1">
      <a:dk1>
        <a:srgbClr val="000000"/>
      </a:dk1>
      <a:lt1>
        <a:srgbClr val="FFFFFF"/>
      </a:lt1>
      <a:dk2>
        <a:srgbClr val="050595"/>
      </a:dk2>
      <a:lt2>
        <a:srgbClr val="FFFFFF"/>
      </a:lt2>
      <a:accent1>
        <a:srgbClr val="FFC000"/>
      </a:accent1>
      <a:accent2>
        <a:srgbClr val="3497AE"/>
      </a:accent2>
      <a:accent3>
        <a:srgbClr val="FFFFFF"/>
      </a:accent3>
      <a:accent4>
        <a:srgbClr val="000000"/>
      </a:accent4>
      <a:accent5>
        <a:srgbClr val="FFDCAA"/>
      </a:accent5>
      <a:accent6>
        <a:srgbClr val="2E889D"/>
      </a:accent6>
      <a:hlink>
        <a:srgbClr val="F3EB4F"/>
      </a:hlink>
      <a:folHlink>
        <a:srgbClr val="7DDDFF"/>
      </a:folHlink>
    </a:clrScheme>
    <a:fontScheme name="1_White with Courier font for code slides">
      <a:majorFont>
        <a:latin typeface="Calibri"/>
        <a:ea typeface=""/>
        <a:cs typeface="Arial"/>
      </a:majorFont>
      <a:minorFont>
        <a:latin typeface="Courier New"/>
        <a:ea typeface=""/>
        <a:cs typeface="Courier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White with Courier font for code slides 1">
        <a:dk1>
          <a:srgbClr val="000000"/>
        </a:dk1>
        <a:lt1>
          <a:srgbClr val="FFFFFF"/>
        </a:lt1>
        <a:dk2>
          <a:srgbClr val="050595"/>
        </a:dk2>
        <a:lt2>
          <a:srgbClr val="FFFFFF"/>
        </a:lt2>
        <a:accent1>
          <a:srgbClr val="FFC000"/>
        </a:accent1>
        <a:accent2>
          <a:srgbClr val="3497AE"/>
        </a:accent2>
        <a:accent3>
          <a:srgbClr val="FFFFFF"/>
        </a:accent3>
        <a:accent4>
          <a:srgbClr val="000000"/>
        </a:accent4>
        <a:accent5>
          <a:srgbClr val="FFDCAA"/>
        </a:accent5>
        <a:accent6>
          <a:srgbClr val="2E889D"/>
        </a:accent6>
        <a:hlink>
          <a:srgbClr val="F3EB4F"/>
        </a:hlink>
        <a:folHlink>
          <a:srgbClr val="7DDDFF"/>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4_Blue Segoe 4-3 template-template_April-17-2007">
  <a:themeElements>
    <a:clrScheme name="4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fontScheme name="4_Blue Segoe 4-3 template-template_April-17-2007">
      <a:majorFont>
        <a:latin typeface="Calibri"/>
        <a:ea typeface=""/>
        <a:cs typeface="Arial"/>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5_Blue Segoe 4-3 template-template_April-17-2007">
  <a:themeElements>
    <a:clrScheme name="5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fontScheme name="5_Blue Segoe 4-3 template-template_April-17-2007">
      <a:majorFont>
        <a:latin typeface="Calibri"/>
        <a:ea typeface=""/>
        <a:cs typeface="Arial"/>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Blue Segoe 4-3 template-template_April-17-2007 1">
        <a:dk1>
          <a:srgbClr val="050595"/>
        </a:dk1>
        <a:lt1>
          <a:srgbClr val="FFFFFF"/>
        </a:lt1>
        <a:dk2>
          <a:srgbClr val="000000"/>
        </a:dk2>
        <a:lt2>
          <a:srgbClr val="FFFF99"/>
        </a:lt2>
        <a:accent1>
          <a:srgbClr val="FFC000"/>
        </a:accent1>
        <a:accent2>
          <a:srgbClr val="3497AE"/>
        </a:accent2>
        <a:accent3>
          <a:srgbClr val="AAAAAA"/>
        </a:accent3>
        <a:accent4>
          <a:srgbClr val="DADADA"/>
        </a:accent4>
        <a:accent5>
          <a:srgbClr val="FFDCAA"/>
        </a:accent5>
        <a:accent6>
          <a:srgbClr val="2E889D"/>
        </a:accent6>
        <a:hlink>
          <a:srgbClr val="F3EB4F"/>
        </a:hlink>
        <a:folHlink>
          <a:srgbClr val="7DDD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1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1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2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2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3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e Theme">
  <a:themeElements>
    <a:clrScheme name="4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4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ffice Theme">
  <a:themeElements>
    <a:clrScheme name="5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5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Office Theme">
  <a:themeElements>
    <a:clrScheme name="Custom 2">
      <a:dk1>
        <a:srgbClr val="000000"/>
      </a:dk1>
      <a:lt1>
        <a:srgbClr val="DBF5F9"/>
      </a:lt1>
      <a:dk2>
        <a:srgbClr val="9933FF"/>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6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Office Theme">
  <a:themeElements>
    <a:clrScheme name="7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7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Office Theme">
  <a:themeElements>
    <a:clrScheme name="8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fontScheme name="8_Office Theme">
      <a:majorFont>
        <a:latin typeface="Century Schoolbook"/>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Office Theme 1">
        <a:dk1>
          <a:srgbClr val="000000"/>
        </a:dk1>
        <a:lt1>
          <a:srgbClr val="DBF5F9"/>
        </a:lt1>
        <a:dk2>
          <a:srgbClr val="07674D"/>
        </a:dk2>
        <a:lt2>
          <a:srgbClr val="EDF2DA"/>
        </a:lt2>
        <a:accent1>
          <a:srgbClr val="7CCA62"/>
        </a:accent1>
        <a:accent2>
          <a:srgbClr val="660066"/>
        </a:accent2>
        <a:accent3>
          <a:srgbClr val="EAF9FB"/>
        </a:accent3>
        <a:accent4>
          <a:srgbClr val="000000"/>
        </a:accent4>
        <a:accent5>
          <a:srgbClr val="BFE1B7"/>
        </a:accent5>
        <a:accent6>
          <a:srgbClr val="5C005C"/>
        </a:accent6>
        <a:hlink>
          <a:srgbClr val="FFCC66"/>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Crayons</Template>
  <TotalTime>9718</TotalTime>
  <Words>1075</Words>
  <Application>Microsoft Office PowerPoint</Application>
  <PresentationFormat>On-screen Show (4:3)</PresentationFormat>
  <Paragraphs>387</Paragraphs>
  <Slides>21</Slides>
  <Notes>12</Notes>
  <HiddenSlides>0</HiddenSlides>
  <MMClips>0</MMClips>
  <ScaleCrop>false</ScaleCrop>
  <HeadingPairs>
    <vt:vector size="8" baseType="variant">
      <vt:variant>
        <vt:lpstr>Fonts Used</vt:lpstr>
      </vt:variant>
      <vt:variant>
        <vt:i4>15</vt:i4>
      </vt:variant>
      <vt:variant>
        <vt:lpstr>Theme</vt:lpstr>
      </vt:variant>
      <vt:variant>
        <vt:i4>19</vt:i4>
      </vt:variant>
      <vt:variant>
        <vt:lpstr>Embedded OLE Servers</vt:lpstr>
      </vt:variant>
      <vt:variant>
        <vt:i4>1</vt:i4>
      </vt:variant>
      <vt:variant>
        <vt:lpstr>Slide Titles</vt:lpstr>
      </vt:variant>
      <vt:variant>
        <vt:i4>21</vt:i4>
      </vt:variant>
    </vt:vector>
  </HeadingPairs>
  <TitlesOfParts>
    <vt:vector size="56" baseType="lpstr">
      <vt:lpstr>MS Gothic</vt:lpstr>
      <vt:lpstr>Andalus</vt:lpstr>
      <vt:lpstr>Arial</vt:lpstr>
      <vt:lpstr>Bodoni MT</vt:lpstr>
      <vt:lpstr>Calibri</vt:lpstr>
      <vt:lpstr>Cambria</vt:lpstr>
      <vt:lpstr>Century Schoolbook</vt:lpstr>
      <vt:lpstr>Comic Sans MS</vt:lpstr>
      <vt:lpstr>Courier New</vt:lpstr>
      <vt:lpstr>High Tower Text</vt:lpstr>
      <vt:lpstr>Microsoft Sans Serif</vt:lpstr>
      <vt:lpstr>Tahoma</vt:lpstr>
      <vt:lpstr>Times New Roman</vt:lpstr>
      <vt:lpstr>Trebuchet MS</vt:lpstr>
      <vt:lpstr>Wingdings</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Blue Segoe 4-3 template-template_April-17-2007</vt:lpstr>
      <vt:lpstr>1_Blue Segoe 4-3 template-template_April-17-2007</vt:lpstr>
      <vt:lpstr>White with Courier font for code slides</vt:lpstr>
      <vt:lpstr>2_Blue Segoe 4-3 template-template_April-17-2007</vt:lpstr>
      <vt:lpstr>3_Blue Segoe 4-3 template-template_April-17-2007</vt:lpstr>
      <vt:lpstr>1_White with Courier font for code slides</vt:lpstr>
      <vt:lpstr>4_Blue Segoe 4-3 template-template_April-17-2007</vt:lpstr>
      <vt:lpstr>5_Blue Segoe 4-3 template-template_April-17-2007</vt:lpstr>
      <vt:lpstr>Worksheet</vt:lpstr>
      <vt:lpstr>TWO RIVERS PUBLIC  SCHOOL DISTRICT  2020-21 BUDGET HEARING </vt:lpstr>
      <vt:lpstr>PowerPoint Presentation</vt:lpstr>
      <vt:lpstr>PowerPoint Presentation</vt:lpstr>
      <vt:lpstr>  2020-21 BUDGET SUMMARY</vt:lpstr>
      <vt:lpstr>MILL RATE COMPARISON</vt:lpstr>
      <vt:lpstr>Energy Efficiency Exemption</vt:lpstr>
      <vt:lpstr>§ 121.91 (4) (o) Revenue Limit Exemption for Energy Efficiencies-Evaluation of the Energy Performance Indicators </vt:lpstr>
      <vt:lpstr>HISTORY OF TAX LEVY AND MILL RATES</vt:lpstr>
      <vt:lpstr>PowerPoint Presentation</vt:lpstr>
      <vt:lpstr>PowerPoint Presentation</vt:lpstr>
      <vt:lpstr>PowerPoint Presentation</vt:lpstr>
      <vt:lpstr>PowerPoint Presentation</vt:lpstr>
      <vt:lpstr>PowerPoint Presentation</vt:lpstr>
      <vt:lpstr>OPEN ENROLLMENT</vt:lpstr>
      <vt:lpstr>PowerPoint Presentation</vt:lpstr>
      <vt:lpstr>LIGHTHOUSE LEARNING ACADEMY</vt:lpstr>
      <vt:lpstr>FUND 10 BUDGET INCREASE INFORMATION</vt:lpstr>
      <vt:lpstr>PowerPoint Presentation</vt:lpstr>
      <vt:lpstr>FUND 73 – EMPLOYEE BENEFIT TRUST FUND SUMMARY</vt:lpstr>
      <vt:lpstr>FUND 10 - FUND BALANCE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RIVERS PUBLIC SCHOOLS</dc:title>
  <dc:creator>Two Rivers Public Schools</dc:creator>
  <cp:lastModifiedBy>Mary Kay Slattery</cp:lastModifiedBy>
  <cp:revision>507</cp:revision>
  <cp:lastPrinted>2020-09-28T18:52:28Z</cp:lastPrinted>
  <dcterms:created xsi:type="dcterms:W3CDTF">1999-09-02T17:59:58Z</dcterms:created>
  <dcterms:modified xsi:type="dcterms:W3CDTF">2020-09-28T19:08:20Z</dcterms:modified>
</cp:coreProperties>
</file>